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5" r:id="rId1"/>
  </p:sldMasterIdLst>
  <p:notesMasterIdLst>
    <p:notesMasterId r:id="rId10"/>
  </p:notesMasterIdLst>
  <p:sldIdLst>
    <p:sldId id="256" r:id="rId2"/>
    <p:sldId id="301" r:id="rId3"/>
    <p:sldId id="259" r:id="rId4"/>
    <p:sldId id="257" r:id="rId5"/>
    <p:sldId id="258" r:id="rId6"/>
    <p:sldId id="288" r:id="rId7"/>
    <p:sldId id="274" r:id="rId8"/>
    <p:sldId id="289"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778" autoAdjust="0"/>
    <p:restoredTop sz="88797" autoAdjust="0"/>
  </p:normalViewPr>
  <p:slideViewPr>
    <p:cSldViewPr>
      <p:cViewPr varScale="1">
        <p:scale>
          <a:sx n="85" d="100"/>
          <a:sy n="85" d="100"/>
        </p:scale>
        <p:origin x="1146"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3557C74-897E-4666-8755-E91D0BF88654}" type="datetimeFigureOut">
              <a:rPr lang="en-US" smtClean="0"/>
              <a:t>8/25/2021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EAB6852-9C78-4653-89FE-16E6C0E02CFA}" type="slidenum">
              <a:rPr lang="en-US" smtClean="0"/>
              <a:t>‹#›</a:t>
            </a:fld>
            <a:endParaRPr lang="en-US"/>
          </a:p>
        </p:txBody>
      </p:sp>
    </p:spTree>
    <p:extLst>
      <p:ext uri="{BB962C8B-B14F-4D97-AF65-F5344CB8AC3E}">
        <p14:creationId xmlns:p14="http://schemas.microsoft.com/office/powerpoint/2010/main" val="7879656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Onity</a:t>
            </a:r>
            <a:r>
              <a:rPr lang="en-US" dirty="0" smtClean="0"/>
              <a:t> locks keep</a:t>
            </a:r>
            <a:r>
              <a:rPr lang="en-US" baseline="0" dirty="0" smtClean="0"/>
              <a:t> room access logs, so if something were to happen, the log may be referenced to determine who may have been involved or have knowledge. It is important to ensure that you lock labs upon leaving. Understand how the locks to the rooms that you will be accessing work so that you know that you are securing labs when leaving (some lock automatically, some do not).  It is recommended that if you unlocked a lab, you lock that lab upon leaving even when others entered the unlocked lab after you.  This will ensure that you have a “time stamp” of when you entered and left the lab and you won’t lock others in the room. </a:t>
            </a:r>
            <a:endParaRPr lang="en-US" dirty="0"/>
          </a:p>
        </p:txBody>
      </p:sp>
      <p:sp>
        <p:nvSpPr>
          <p:cNvPr id="4" name="Slide Number Placeholder 3"/>
          <p:cNvSpPr>
            <a:spLocks noGrp="1"/>
          </p:cNvSpPr>
          <p:nvPr>
            <p:ph type="sldNum" sz="quarter" idx="10"/>
          </p:nvPr>
        </p:nvSpPr>
        <p:spPr/>
        <p:txBody>
          <a:bodyPr/>
          <a:lstStyle/>
          <a:p>
            <a:fld id="{6EAB6852-9C78-4653-89FE-16E6C0E02CFA}" type="slidenum">
              <a:rPr lang="en-US" smtClean="0"/>
              <a:t>2</a:t>
            </a:fld>
            <a:endParaRPr lang="en-US"/>
          </a:p>
        </p:txBody>
      </p:sp>
    </p:spTree>
    <p:extLst>
      <p:ext uri="{BB962C8B-B14F-4D97-AF65-F5344CB8AC3E}">
        <p14:creationId xmlns:p14="http://schemas.microsoft.com/office/powerpoint/2010/main" val="35966727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EAB6852-9C78-4653-89FE-16E6C0E02CFA}" type="slidenum">
              <a:rPr lang="en-US" smtClean="0"/>
              <a:t>4</a:t>
            </a:fld>
            <a:endParaRPr lang="en-US"/>
          </a:p>
        </p:txBody>
      </p:sp>
    </p:spTree>
    <p:extLst>
      <p:ext uri="{BB962C8B-B14F-4D97-AF65-F5344CB8AC3E}">
        <p14:creationId xmlns:p14="http://schemas.microsoft.com/office/powerpoint/2010/main" val="35233487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EAB6852-9C78-4653-89FE-16E6C0E02CFA}" type="slidenum">
              <a:rPr lang="en-US" smtClean="0"/>
              <a:t>6</a:t>
            </a:fld>
            <a:endParaRPr lang="en-US"/>
          </a:p>
        </p:txBody>
      </p:sp>
    </p:spTree>
    <p:extLst>
      <p:ext uri="{BB962C8B-B14F-4D97-AF65-F5344CB8AC3E}">
        <p14:creationId xmlns:p14="http://schemas.microsoft.com/office/powerpoint/2010/main" val="21949871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EAB6852-9C78-4653-89FE-16E6C0E02CFA}" type="slidenum">
              <a:rPr lang="en-US" smtClean="0"/>
              <a:t>7</a:t>
            </a:fld>
            <a:endParaRPr lang="en-US"/>
          </a:p>
        </p:txBody>
      </p:sp>
    </p:spTree>
    <p:extLst>
      <p:ext uri="{BB962C8B-B14F-4D97-AF65-F5344CB8AC3E}">
        <p14:creationId xmlns:p14="http://schemas.microsoft.com/office/powerpoint/2010/main" val="242531493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2" name="Picture 2" descr="\\DROBO-FS\QuickDrops\JB\PPTX NG\Droplets\LightingOverlay.png"/>
          <p:cNvPicPr>
            <a:picLocks noChangeAspect="1" noChangeArrowheads="1"/>
          </p:cNvPicPr>
          <p:nvPr/>
        </p:nvPicPr>
        <p:blipFill>
          <a:blip r:embed="rId2">
            <a:alphaModFix amt="30000"/>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 y="-1"/>
            <a:ext cx="9144002" cy="6858001"/>
          </a:xfrm>
          <a:prstGeom prst="rect">
            <a:avLst/>
          </a:prstGeom>
          <a:noFill/>
          <a:extLst>
            <a:ext uri="{909E8E84-426E-40DD-AFC4-6F175D3DCCD1}">
              <a14:hiddenFill xmlns:a14="http://schemas.microsoft.com/office/drawing/2010/main">
                <a:solidFill>
                  <a:srgbClr val="FFFFFF"/>
                </a:solidFill>
              </a14:hiddenFill>
            </a:ext>
          </a:extLst>
        </p:spPr>
      </p:pic>
      <p:grpSp>
        <p:nvGrpSpPr>
          <p:cNvPr id="66" name="Group 65"/>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67"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sp>
          <p:nvSpPr>
            <p:cNvPr id="68"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69"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70"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sp>
          <p:nvSpPr>
            <p:cNvPr id="71"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72"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73"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74"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75"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76"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77"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78"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79"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80"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81"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82"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83"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84"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85"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86"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87"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88"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89"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90"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91"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92"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93"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94"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95"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sp>
          <p:nvSpPr>
            <p:cNvPr id="96"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97"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98"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99"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00"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01"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02"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03"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04"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05"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06"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07"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sp>
          <p:nvSpPr>
            <p:cNvPr id="108"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09"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10"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11"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12"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13"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14"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15"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16"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17"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18"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19"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20"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1900238" y="1122363"/>
            <a:ext cx="6593681" cy="2387600"/>
          </a:xfrm>
        </p:spPr>
        <p:txBody>
          <a:bodyPr anchor="b">
            <a:normAutofit/>
          </a:bodyPr>
          <a:lstStyle>
            <a:lvl1pPr algn="l">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900238" y="3602038"/>
            <a:ext cx="6593681"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5801052" y="5410202"/>
            <a:ext cx="2057400" cy="365125"/>
          </a:xfrm>
        </p:spPr>
        <p:txBody>
          <a:bodyPr/>
          <a:lstStyle/>
          <a:p>
            <a:fld id="{5919193F-FECC-4B86-97B6-F5FAB786107E}" type="datetimeFigureOut">
              <a:rPr lang="en-US" smtClean="0"/>
              <a:t>8/25/2021</a:t>
            </a:fld>
            <a:endParaRPr lang="en-US"/>
          </a:p>
        </p:txBody>
      </p:sp>
      <p:sp>
        <p:nvSpPr>
          <p:cNvPr id="5" name="Footer Placeholder 4"/>
          <p:cNvSpPr>
            <a:spLocks noGrp="1"/>
          </p:cNvSpPr>
          <p:nvPr>
            <p:ph type="ftr" sz="quarter" idx="11"/>
          </p:nvPr>
        </p:nvSpPr>
        <p:spPr>
          <a:xfrm>
            <a:off x="1900237" y="5410202"/>
            <a:ext cx="3843665" cy="365125"/>
          </a:xfrm>
        </p:spPr>
        <p:txBody>
          <a:bodyPr/>
          <a:lstStyle/>
          <a:p>
            <a:endParaRPr lang="en-US"/>
          </a:p>
        </p:txBody>
      </p:sp>
      <p:sp>
        <p:nvSpPr>
          <p:cNvPr id="6" name="Slide Number Placeholder 5"/>
          <p:cNvSpPr>
            <a:spLocks noGrp="1"/>
          </p:cNvSpPr>
          <p:nvPr>
            <p:ph type="sldNum" sz="quarter" idx="12"/>
          </p:nvPr>
        </p:nvSpPr>
        <p:spPr>
          <a:xfrm>
            <a:off x="7915603" y="5410200"/>
            <a:ext cx="578317" cy="365125"/>
          </a:xfrm>
        </p:spPr>
        <p:txBody>
          <a:bodyPr/>
          <a:lstStyle/>
          <a:p>
            <a:fld id="{7F87ABC6-6C3A-4A48-B7CB-A1B897EB0D84}" type="slidenum">
              <a:rPr lang="en-US" smtClean="0"/>
              <a:t>‹#›</a:t>
            </a:fld>
            <a:endParaRPr lang="en-US"/>
          </a:p>
        </p:txBody>
      </p:sp>
    </p:spTree>
    <p:extLst>
      <p:ext uri="{BB962C8B-B14F-4D97-AF65-F5344CB8AC3E}">
        <p14:creationId xmlns:p14="http://schemas.microsoft.com/office/powerpoint/2010/main" val="4157685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6058" y="4304665"/>
            <a:ext cx="7434266" cy="819355"/>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56058" y="606426"/>
            <a:ext cx="7434266" cy="3299778"/>
          </a:xfrm>
          <a:prstGeom prst="round2DiagRect">
            <a:avLst>
              <a:gd name="adj1" fmla="val 5101"/>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n-US" smtClean="0"/>
              <a:t>Click icon to add picture</a:t>
            </a:r>
            <a:endParaRPr lang="en-US" dirty="0"/>
          </a:p>
        </p:txBody>
      </p:sp>
      <p:sp>
        <p:nvSpPr>
          <p:cNvPr id="4" name="Text Placeholder 3"/>
          <p:cNvSpPr>
            <a:spLocks noGrp="1"/>
          </p:cNvSpPr>
          <p:nvPr>
            <p:ph type="body" sz="half" idx="2"/>
          </p:nvPr>
        </p:nvSpPr>
        <p:spPr>
          <a:xfrm>
            <a:off x="856024" y="5124020"/>
            <a:ext cx="7433144"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919193F-FECC-4B86-97B6-F5FAB786107E}" type="datetimeFigureOut">
              <a:rPr lang="en-US" smtClean="0"/>
              <a:t>8/25/2021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87ABC6-6C3A-4A48-B7CB-A1B897EB0D84}" type="slidenum">
              <a:rPr lang="en-US" smtClean="0"/>
              <a:t>‹#›</a:t>
            </a:fld>
            <a:endParaRPr lang="en-US"/>
          </a:p>
        </p:txBody>
      </p:sp>
    </p:spTree>
    <p:extLst>
      <p:ext uri="{BB962C8B-B14F-4D97-AF65-F5344CB8AC3E}">
        <p14:creationId xmlns:p14="http://schemas.microsoft.com/office/powerpoint/2010/main" val="33744291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56093" y="609600"/>
            <a:ext cx="7429466" cy="3429000"/>
          </a:xfrm>
        </p:spPr>
        <p:txBody>
          <a:bodyPr anchor="ctr">
            <a:normAutofit/>
          </a:bodyPr>
          <a:lstStyle>
            <a:lvl1pPr>
              <a:defRPr sz="3600"/>
            </a:lvl1pPr>
          </a:lstStyle>
          <a:p>
            <a:r>
              <a:rPr lang="en-US" smtClean="0"/>
              <a:t>Click to edit Master title style</a:t>
            </a:r>
            <a:endParaRPr lang="en-US" dirty="0"/>
          </a:p>
        </p:txBody>
      </p:sp>
      <p:sp>
        <p:nvSpPr>
          <p:cNvPr id="4" name="Text Placeholder 3"/>
          <p:cNvSpPr>
            <a:spLocks noGrp="1"/>
          </p:cNvSpPr>
          <p:nvPr>
            <p:ph type="body" sz="half" idx="2"/>
          </p:nvPr>
        </p:nvSpPr>
        <p:spPr>
          <a:xfrm>
            <a:off x="856058" y="4419600"/>
            <a:ext cx="7428344"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919193F-FECC-4B86-97B6-F5FAB786107E}" type="datetimeFigureOut">
              <a:rPr lang="en-US" smtClean="0"/>
              <a:t>8/25/2021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87ABC6-6C3A-4A48-B7CB-A1B897EB0D84}" type="slidenum">
              <a:rPr lang="en-US" smtClean="0"/>
              <a:t>‹#›</a:t>
            </a:fld>
            <a:endParaRPr lang="en-US"/>
          </a:p>
        </p:txBody>
      </p:sp>
    </p:spTree>
    <p:extLst>
      <p:ext uri="{BB962C8B-B14F-4D97-AF65-F5344CB8AC3E}">
        <p14:creationId xmlns:p14="http://schemas.microsoft.com/office/powerpoint/2010/main" val="8090580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4659" y="609600"/>
            <a:ext cx="6977064" cy="2748429"/>
          </a:xfrm>
        </p:spPr>
        <p:txBody>
          <a:bodyPr anchor="ctr">
            <a:normAutofit/>
          </a:bodyPr>
          <a:lstStyle>
            <a:lvl1pPr>
              <a:defRPr sz="36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290484" y="3365557"/>
            <a:ext cx="6564224"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4" name="Text Placeholder 3"/>
          <p:cNvSpPr>
            <a:spLocks noGrp="1"/>
          </p:cNvSpPr>
          <p:nvPr>
            <p:ph type="body" sz="half" idx="2"/>
          </p:nvPr>
        </p:nvSpPr>
        <p:spPr>
          <a:xfrm>
            <a:off x="856058" y="4309919"/>
            <a:ext cx="74295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919193F-FECC-4B86-97B6-F5FAB786107E}" type="datetimeFigureOut">
              <a:rPr lang="en-US" smtClean="0"/>
              <a:t>8/25/2021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87ABC6-6C3A-4A48-B7CB-A1B897EB0D84}" type="slidenum">
              <a:rPr lang="en-US" smtClean="0"/>
              <a:t>‹#›</a:t>
            </a:fld>
            <a:endParaRPr lang="en-US"/>
          </a:p>
        </p:txBody>
      </p:sp>
      <p:sp>
        <p:nvSpPr>
          <p:cNvPr id="52" name="TextBox 51"/>
          <p:cNvSpPr txBox="1"/>
          <p:nvPr/>
        </p:nvSpPr>
        <p:spPr>
          <a:xfrm>
            <a:off x="696579" y="718458"/>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53" name="TextBox 52"/>
          <p:cNvSpPr txBox="1"/>
          <p:nvPr/>
        </p:nvSpPr>
        <p:spPr>
          <a:xfrm>
            <a:off x="7817473" y="2764972"/>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Tree>
    <p:extLst>
      <p:ext uri="{BB962C8B-B14F-4D97-AF65-F5344CB8AC3E}">
        <p14:creationId xmlns:p14="http://schemas.microsoft.com/office/powerpoint/2010/main" val="32192859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56058" y="2134042"/>
            <a:ext cx="7429501" cy="2511835"/>
          </a:xfrm>
        </p:spPr>
        <p:txBody>
          <a:bodyPr anchor="b">
            <a:normAutofit/>
          </a:bodyPr>
          <a:lstStyle>
            <a:lvl1pPr>
              <a:defRPr sz="3600"/>
            </a:lvl1pPr>
          </a:lstStyle>
          <a:p>
            <a:r>
              <a:rPr lang="en-US" smtClean="0"/>
              <a:t>Click to edit Master title style</a:t>
            </a:r>
            <a:endParaRPr lang="en-US" dirty="0"/>
          </a:p>
        </p:txBody>
      </p:sp>
      <p:sp>
        <p:nvSpPr>
          <p:cNvPr id="4" name="Text Placeholder 3"/>
          <p:cNvSpPr>
            <a:spLocks noGrp="1"/>
          </p:cNvSpPr>
          <p:nvPr>
            <p:ph type="body" sz="half" idx="2"/>
          </p:nvPr>
        </p:nvSpPr>
        <p:spPr>
          <a:xfrm>
            <a:off x="856023" y="4657655"/>
            <a:ext cx="7428379"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919193F-FECC-4B86-97B6-F5FAB786107E}" type="datetimeFigureOut">
              <a:rPr lang="en-US" smtClean="0"/>
              <a:t>8/25/2021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87ABC6-6C3A-4A48-B7CB-A1B897EB0D84}" type="slidenum">
              <a:rPr lang="en-US" smtClean="0"/>
              <a:t>‹#›</a:t>
            </a:fld>
            <a:endParaRPr lang="en-US"/>
          </a:p>
        </p:txBody>
      </p:sp>
    </p:spTree>
    <p:extLst>
      <p:ext uri="{BB962C8B-B14F-4D97-AF65-F5344CB8AC3E}">
        <p14:creationId xmlns:p14="http://schemas.microsoft.com/office/powerpoint/2010/main" val="335942468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856060" y="609600"/>
            <a:ext cx="7429499" cy="1905000"/>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856058" y="2674463"/>
            <a:ext cx="2397674" cy="685800"/>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8" name="Text Placeholder 3"/>
          <p:cNvSpPr>
            <a:spLocks noGrp="1"/>
          </p:cNvSpPr>
          <p:nvPr>
            <p:ph type="body" sz="half" idx="15"/>
          </p:nvPr>
        </p:nvSpPr>
        <p:spPr>
          <a:xfrm>
            <a:off x="856059" y="3360263"/>
            <a:ext cx="2396432"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9" name="Text Placeholder 4"/>
          <p:cNvSpPr>
            <a:spLocks noGrp="1"/>
          </p:cNvSpPr>
          <p:nvPr>
            <p:ph type="body" sz="quarter" idx="3"/>
          </p:nvPr>
        </p:nvSpPr>
        <p:spPr>
          <a:xfrm>
            <a:off x="3386075" y="2677635"/>
            <a:ext cx="2388289" cy="685800"/>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0" name="Text Placeholder 3"/>
          <p:cNvSpPr>
            <a:spLocks noGrp="1"/>
          </p:cNvSpPr>
          <p:nvPr>
            <p:ph type="body" sz="half" idx="16"/>
          </p:nvPr>
        </p:nvSpPr>
        <p:spPr>
          <a:xfrm>
            <a:off x="3386075" y="3363435"/>
            <a:ext cx="238895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1" name="Text Placeholder 4"/>
          <p:cNvSpPr>
            <a:spLocks noGrp="1"/>
          </p:cNvSpPr>
          <p:nvPr>
            <p:ph type="body" sz="quarter" idx="13"/>
          </p:nvPr>
        </p:nvSpPr>
        <p:spPr>
          <a:xfrm>
            <a:off x="5889332" y="2674463"/>
            <a:ext cx="2396226" cy="685800"/>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2" name="Text Placeholder 3"/>
          <p:cNvSpPr>
            <a:spLocks noGrp="1"/>
          </p:cNvSpPr>
          <p:nvPr>
            <p:ph type="body" sz="half" idx="17"/>
          </p:nvPr>
        </p:nvSpPr>
        <p:spPr>
          <a:xfrm>
            <a:off x="5889332" y="3360263"/>
            <a:ext cx="2396226"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5919193F-FECC-4B86-97B6-F5FAB786107E}" type="datetimeFigureOut">
              <a:rPr lang="en-US" smtClean="0"/>
              <a:t>8/25/2021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87ABC6-6C3A-4A48-B7CB-A1B897EB0D84}" type="slidenum">
              <a:rPr lang="en-US" smtClean="0"/>
              <a:t>‹#›</a:t>
            </a:fld>
            <a:endParaRPr lang="en-US"/>
          </a:p>
        </p:txBody>
      </p:sp>
    </p:spTree>
    <p:extLst>
      <p:ext uri="{BB962C8B-B14F-4D97-AF65-F5344CB8AC3E}">
        <p14:creationId xmlns:p14="http://schemas.microsoft.com/office/powerpoint/2010/main" val="60014052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856059" y="609600"/>
            <a:ext cx="7429499" cy="190500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856060" y="4404596"/>
            <a:ext cx="239643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Picture Placeholder 2"/>
          <p:cNvSpPr>
            <a:spLocks noGrp="1" noChangeAspect="1"/>
          </p:cNvSpPr>
          <p:nvPr>
            <p:ph type="pic" idx="15"/>
          </p:nvPr>
        </p:nvSpPr>
        <p:spPr>
          <a:xfrm>
            <a:off x="856060" y="2666998"/>
            <a:ext cx="239643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1800" dirty="0"/>
            </a:lvl1pPr>
          </a:lstStyle>
          <a:p>
            <a:pPr marL="0" lvl="0" indent="0">
              <a:buNone/>
            </a:pPr>
            <a:r>
              <a:rPr lang="en-US" smtClean="0"/>
              <a:t>Click icon to add picture</a:t>
            </a:r>
            <a:endParaRPr lang="en-US" dirty="0"/>
          </a:p>
        </p:txBody>
      </p:sp>
      <p:sp>
        <p:nvSpPr>
          <p:cNvPr id="21" name="Text Placeholder 3"/>
          <p:cNvSpPr>
            <a:spLocks noGrp="1"/>
          </p:cNvSpPr>
          <p:nvPr>
            <p:ph type="body" sz="half" idx="18"/>
          </p:nvPr>
        </p:nvSpPr>
        <p:spPr>
          <a:xfrm>
            <a:off x="856060" y="4980859"/>
            <a:ext cx="239643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2" name="Text Placeholder 4"/>
          <p:cNvSpPr>
            <a:spLocks noGrp="1"/>
          </p:cNvSpPr>
          <p:nvPr>
            <p:ph type="body" sz="quarter" idx="3"/>
          </p:nvPr>
        </p:nvSpPr>
        <p:spPr>
          <a:xfrm>
            <a:off x="3366790" y="4404596"/>
            <a:ext cx="24003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3" name="Picture Placeholder 2"/>
          <p:cNvSpPr>
            <a:spLocks noGrp="1" noChangeAspect="1"/>
          </p:cNvSpPr>
          <p:nvPr>
            <p:ph type="pic" idx="21"/>
          </p:nvPr>
        </p:nvSpPr>
        <p:spPr>
          <a:xfrm>
            <a:off x="3366790" y="2666998"/>
            <a:ext cx="2399205"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1800" dirty="0"/>
            </a:lvl1pPr>
          </a:lstStyle>
          <a:p>
            <a:pPr marL="0" lvl="0" indent="0">
              <a:buNone/>
            </a:pPr>
            <a:r>
              <a:rPr lang="en-US" smtClean="0"/>
              <a:t>Click icon to add picture</a:t>
            </a:r>
            <a:endParaRPr lang="en-US" dirty="0"/>
          </a:p>
        </p:txBody>
      </p:sp>
      <p:sp>
        <p:nvSpPr>
          <p:cNvPr id="24" name="Text Placeholder 3"/>
          <p:cNvSpPr>
            <a:spLocks noGrp="1"/>
          </p:cNvSpPr>
          <p:nvPr>
            <p:ph type="body" sz="half" idx="19"/>
          </p:nvPr>
        </p:nvSpPr>
        <p:spPr>
          <a:xfrm>
            <a:off x="3365695" y="4980857"/>
            <a:ext cx="24003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5" name="Text Placeholder 4"/>
          <p:cNvSpPr>
            <a:spLocks noGrp="1"/>
          </p:cNvSpPr>
          <p:nvPr>
            <p:ph type="body" sz="quarter" idx="13"/>
          </p:nvPr>
        </p:nvSpPr>
        <p:spPr>
          <a:xfrm>
            <a:off x="5889426" y="4404595"/>
            <a:ext cx="2393056"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6" name="Picture Placeholder 2"/>
          <p:cNvSpPr>
            <a:spLocks noGrp="1" noChangeAspect="1"/>
          </p:cNvSpPr>
          <p:nvPr>
            <p:ph type="pic" idx="22"/>
          </p:nvPr>
        </p:nvSpPr>
        <p:spPr>
          <a:xfrm>
            <a:off x="5889332" y="2666998"/>
            <a:ext cx="2396227"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1800" dirty="0"/>
            </a:lvl1pPr>
          </a:lstStyle>
          <a:p>
            <a:pPr marL="0" lvl="0" indent="0">
              <a:buNone/>
            </a:pPr>
            <a:r>
              <a:rPr lang="en-US" smtClean="0"/>
              <a:t>Click icon to add picture</a:t>
            </a:r>
            <a:endParaRPr lang="en-US" dirty="0"/>
          </a:p>
        </p:txBody>
      </p:sp>
      <p:sp>
        <p:nvSpPr>
          <p:cNvPr id="27" name="Text Placeholder 3"/>
          <p:cNvSpPr>
            <a:spLocks noGrp="1"/>
          </p:cNvSpPr>
          <p:nvPr>
            <p:ph type="body" sz="half" idx="20"/>
          </p:nvPr>
        </p:nvSpPr>
        <p:spPr>
          <a:xfrm>
            <a:off x="5889332" y="4980855"/>
            <a:ext cx="2396226"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5919193F-FECC-4B86-97B6-F5FAB786107E}" type="datetimeFigureOut">
              <a:rPr lang="en-US" smtClean="0"/>
              <a:t>8/25/2021</a:t>
            </a:fld>
            <a:endParaRPr lang="en-US"/>
          </a:p>
        </p:txBody>
      </p:sp>
      <p:sp>
        <p:nvSpPr>
          <p:cNvPr id="4" name="Footer Placeholder 3"/>
          <p:cNvSpPr>
            <a:spLocks noGrp="1"/>
          </p:cNvSpPr>
          <p:nvPr>
            <p:ph type="ftr" sz="quarter" idx="11"/>
          </p:nvPr>
        </p:nvSpPr>
        <p:spPr/>
        <p:txBody>
          <a:bodyPr/>
          <a:lstStyle>
            <a:lvl1pPr>
              <a:defRPr cap="all" baseline="0"/>
            </a:lvl1pPr>
          </a:lstStyle>
          <a:p>
            <a:endParaRPr lang="en-US"/>
          </a:p>
        </p:txBody>
      </p:sp>
      <p:sp>
        <p:nvSpPr>
          <p:cNvPr id="5" name="Slide Number Placeholder 4"/>
          <p:cNvSpPr>
            <a:spLocks noGrp="1"/>
          </p:cNvSpPr>
          <p:nvPr>
            <p:ph type="sldNum" sz="quarter" idx="12"/>
          </p:nvPr>
        </p:nvSpPr>
        <p:spPr/>
        <p:txBody>
          <a:bodyPr/>
          <a:lstStyle/>
          <a:p>
            <a:fld id="{7F87ABC6-6C3A-4A48-B7CB-A1B897EB0D84}" type="slidenum">
              <a:rPr lang="en-US" smtClean="0"/>
              <a:t>‹#›</a:t>
            </a:fld>
            <a:endParaRPr lang="en-US"/>
          </a:p>
        </p:txBody>
      </p:sp>
    </p:spTree>
    <p:extLst>
      <p:ext uri="{BB962C8B-B14F-4D97-AF65-F5344CB8AC3E}">
        <p14:creationId xmlns:p14="http://schemas.microsoft.com/office/powerpoint/2010/main" val="40751211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919193F-FECC-4B86-97B6-F5FAB786107E}" type="datetimeFigureOut">
              <a:rPr lang="en-US" smtClean="0"/>
              <a:t>8/25/2021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87ABC6-6C3A-4A48-B7CB-A1B897EB0D84}" type="slidenum">
              <a:rPr lang="en-US" smtClean="0"/>
              <a:t>‹#›</a:t>
            </a:fld>
            <a:endParaRPr lang="en-US"/>
          </a:p>
        </p:txBody>
      </p:sp>
    </p:spTree>
    <p:extLst>
      <p:ext uri="{BB962C8B-B14F-4D97-AF65-F5344CB8AC3E}">
        <p14:creationId xmlns:p14="http://schemas.microsoft.com/office/powerpoint/2010/main" val="264030114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1" y="609600"/>
            <a:ext cx="1503758" cy="518160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56057" y="609600"/>
            <a:ext cx="5811443" cy="5181601"/>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919193F-FECC-4B86-97B6-F5FAB786107E}" type="datetimeFigureOut">
              <a:rPr lang="en-US" smtClean="0"/>
              <a:t>8/25/2021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87ABC6-6C3A-4A48-B7CB-A1B897EB0D84}" type="slidenum">
              <a:rPr lang="en-US" smtClean="0"/>
              <a:t>‹#›</a:t>
            </a:fld>
            <a:endParaRPr lang="en-US"/>
          </a:p>
        </p:txBody>
      </p:sp>
    </p:spTree>
    <p:extLst>
      <p:ext uri="{BB962C8B-B14F-4D97-AF65-F5344CB8AC3E}">
        <p14:creationId xmlns:p14="http://schemas.microsoft.com/office/powerpoint/2010/main" val="436721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7" name="Title 1"/>
          <p:cNvSpPr>
            <a:spLocks noGrp="1"/>
          </p:cNvSpPr>
          <p:nvPr>
            <p:ph type="title"/>
          </p:nvPr>
        </p:nvSpPr>
        <p:spPr>
          <a:xfrm>
            <a:off x="856060" y="618518"/>
            <a:ext cx="7429499" cy="1478570"/>
          </a:xfrm>
        </p:spPr>
        <p:txBody>
          <a:bodyPr/>
          <a:lstStyle/>
          <a:p>
            <a:r>
              <a:rPr lang="en-US" smtClean="0"/>
              <a:t>Click to edit Master title style</a:t>
            </a:r>
            <a:endParaRPr lang="en-US" dirty="0"/>
          </a:p>
        </p:txBody>
      </p:sp>
      <p:sp>
        <p:nvSpPr>
          <p:cNvPr id="48" name="Content Placeholder 2"/>
          <p:cNvSpPr>
            <a:spLocks noGrp="1"/>
          </p:cNvSpPr>
          <p:nvPr>
            <p:ph idx="1"/>
          </p:nvPr>
        </p:nvSpPr>
        <p:spPr>
          <a:xfrm>
            <a:off x="856060" y="2249487"/>
            <a:ext cx="7429499" cy="3541714"/>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9" name="Date Placeholder 3"/>
          <p:cNvSpPr>
            <a:spLocks noGrp="1"/>
          </p:cNvSpPr>
          <p:nvPr>
            <p:ph type="dt" sz="half" idx="10"/>
          </p:nvPr>
        </p:nvSpPr>
        <p:spPr>
          <a:xfrm>
            <a:off x="5592691" y="5883277"/>
            <a:ext cx="2057400" cy="365125"/>
          </a:xfrm>
        </p:spPr>
        <p:txBody>
          <a:bodyPr/>
          <a:lstStyle/>
          <a:p>
            <a:fld id="{5919193F-FECC-4B86-97B6-F5FAB786107E}" type="datetimeFigureOut">
              <a:rPr lang="en-US" smtClean="0"/>
              <a:t>8/25/2021</a:t>
            </a:fld>
            <a:endParaRPr lang="en-US"/>
          </a:p>
        </p:txBody>
      </p:sp>
      <p:sp>
        <p:nvSpPr>
          <p:cNvPr id="50" name="Footer Placeholder 4"/>
          <p:cNvSpPr>
            <a:spLocks noGrp="1"/>
          </p:cNvSpPr>
          <p:nvPr>
            <p:ph type="ftr" sz="quarter" idx="11"/>
          </p:nvPr>
        </p:nvSpPr>
        <p:spPr>
          <a:xfrm>
            <a:off x="856059" y="5883276"/>
            <a:ext cx="4679482" cy="365125"/>
          </a:xfrm>
        </p:spPr>
        <p:txBody>
          <a:bodyPr/>
          <a:lstStyle/>
          <a:p>
            <a:endParaRPr lang="en-US"/>
          </a:p>
        </p:txBody>
      </p:sp>
      <p:sp>
        <p:nvSpPr>
          <p:cNvPr id="51" name="Slide Number Placeholder 5"/>
          <p:cNvSpPr>
            <a:spLocks noGrp="1"/>
          </p:cNvSpPr>
          <p:nvPr>
            <p:ph type="sldNum" sz="quarter" idx="12"/>
          </p:nvPr>
        </p:nvSpPr>
        <p:spPr>
          <a:xfrm>
            <a:off x="7707241" y="5883275"/>
            <a:ext cx="578317" cy="365125"/>
          </a:xfrm>
        </p:spPr>
        <p:txBody>
          <a:bodyPr/>
          <a:lstStyle/>
          <a:p>
            <a:fld id="{7F87ABC6-6C3A-4A48-B7CB-A1B897EB0D84}" type="slidenum">
              <a:rPr lang="en-US" smtClean="0"/>
              <a:t>‹#›</a:t>
            </a:fld>
            <a:endParaRPr lang="en-US"/>
          </a:p>
        </p:txBody>
      </p:sp>
    </p:spTree>
    <p:extLst>
      <p:ext uri="{BB962C8B-B14F-4D97-AF65-F5344CB8AC3E}">
        <p14:creationId xmlns:p14="http://schemas.microsoft.com/office/powerpoint/2010/main" val="41523043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56058" y="1419227"/>
            <a:ext cx="7429500" cy="2852737"/>
          </a:xfrm>
        </p:spPr>
        <p:txBody>
          <a:bodyPr anchor="b">
            <a:normAutofit/>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856058" y="4424362"/>
            <a:ext cx="74295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919193F-FECC-4B86-97B6-F5FAB786107E}" type="datetimeFigureOut">
              <a:rPr lang="en-US" smtClean="0"/>
              <a:t>8/25/2021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87ABC6-6C3A-4A48-B7CB-A1B897EB0D84}" type="slidenum">
              <a:rPr lang="en-US" smtClean="0"/>
              <a:t>‹#›</a:t>
            </a:fld>
            <a:endParaRPr lang="en-US"/>
          </a:p>
        </p:txBody>
      </p:sp>
    </p:spTree>
    <p:extLst>
      <p:ext uri="{BB962C8B-B14F-4D97-AF65-F5344CB8AC3E}">
        <p14:creationId xmlns:p14="http://schemas.microsoft.com/office/powerpoint/2010/main" val="39121497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56058" y="2249486"/>
            <a:ext cx="3658792" cy="3541714"/>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1" y="2249486"/>
            <a:ext cx="3656408" cy="3541714"/>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919193F-FECC-4B86-97B6-F5FAB786107E}" type="datetimeFigureOut">
              <a:rPr lang="en-US" smtClean="0"/>
              <a:t>8/25/2021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87ABC6-6C3A-4A48-B7CB-A1B897EB0D84}" type="slidenum">
              <a:rPr lang="en-US" smtClean="0"/>
              <a:t>‹#›</a:t>
            </a:fld>
            <a:endParaRPr lang="en-US"/>
          </a:p>
        </p:txBody>
      </p:sp>
    </p:spTree>
    <p:extLst>
      <p:ext uri="{BB962C8B-B14F-4D97-AF65-F5344CB8AC3E}">
        <p14:creationId xmlns:p14="http://schemas.microsoft.com/office/powerpoint/2010/main" val="33405636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56058" y="619127"/>
            <a:ext cx="7429500" cy="1477961"/>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78902" y="2249486"/>
            <a:ext cx="3435949"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56058" y="3073398"/>
            <a:ext cx="3658793" cy="271780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851992" y="2249485"/>
            <a:ext cx="3433565"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3073398"/>
            <a:ext cx="3656408" cy="271780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919193F-FECC-4B86-97B6-F5FAB786107E}" type="datetimeFigureOut">
              <a:rPr lang="en-US" smtClean="0"/>
              <a:t>8/25/2021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87ABC6-6C3A-4A48-B7CB-A1B897EB0D84}" type="slidenum">
              <a:rPr lang="en-US" smtClean="0"/>
              <a:t>‹#›</a:t>
            </a:fld>
            <a:endParaRPr lang="en-US"/>
          </a:p>
        </p:txBody>
      </p:sp>
    </p:spTree>
    <p:extLst>
      <p:ext uri="{BB962C8B-B14F-4D97-AF65-F5344CB8AC3E}">
        <p14:creationId xmlns:p14="http://schemas.microsoft.com/office/powerpoint/2010/main" val="1701508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5919193F-FECC-4B86-97B6-F5FAB786107E}" type="datetimeFigureOut">
              <a:rPr lang="en-US" smtClean="0"/>
              <a:t>8/25/2021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87ABC6-6C3A-4A48-B7CB-A1B897EB0D84}" type="slidenum">
              <a:rPr lang="en-US" smtClean="0"/>
              <a:t>‹#›</a:t>
            </a:fld>
            <a:endParaRPr lang="en-US"/>
          </a:p>
        </p:txBody>
      </p:sp>
    </p:spTree>
    <p:extLst>
      <p:ext uri="{BB962C8B-B14F-4D97-AF65-F5344CB8AC3E}">
        <p14:creationId xmlns:p14="http://schemas.microsoft.com/office/powerpoint/2010/main" val="42046910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19193F-FECC-4B86-97B6-F5FAB786107E}" type="datetimeFigureOut">
              <a:rPr lang="en-US" smtClean="0"/>
              <a:t>8/25/2021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87ABC6-6C3A-4A48-B7CB-A1B897EB0D84}" type="slidenum">
              <a:rPr lang="en-US" smtClean="0"/>
              <a:t>‹#›</a:t>
            </a:fld>
            <a:endParaRPr lang="en-US"/>
          </a:p>
        </p:txBody>
      </p:sp>
    </p:spTree>
    <p:extLst>
      <p:ext uri="{BB962C8B-B14F-4D97-AF65-F5344CB8AC3E}">
        <p14:creationId xmlns:p14="http://schemas.microsoft.com/office/powerpoint/2010/main" val="30377050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029" y="609601"/>
            <a:ext cx="2892028" cy="1639884"/>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67150" y="592666"/>
            <a:ext cx="4418407" cy="5198534"/>
          </a:xfrm>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60029" y="2249486"/>
            <a:ext cx="2892028"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919193F-FECC-4B86-97B6-F5FAB786107E}" type="datetimeFigureOut">
              <a:rPr lang="en-US" smtClean="0"/>
              <a:t>8/25/2021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87ABC6-6C3A-4A48-B7CB-A1B897EB0D84}" type="slidenum">
              <a:rPr lang="en-US" smtClean="0"/>
              <a:t>‹#›</a:t>
            </a:fld>
            <a:endParaRPr lang="en-US"/>
          </a:p>
        </p:txBody>
      </p:sp>
    </p:spTree>
    <p:extLst>
      <p:ext uri="{BB962C8B-B14F-4D97-AF65-F5344CB8AC3E}">
        <p14:creationId xmlns:p14="http://schemas.microsoft.com/office/powerpoint/2010/main" val="40147981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6061" y="609600"/>
            <a:ext cx="3753962" cy="1639886"/>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832866" y="609600"/>
            <a:ext cx="3452693" cy="5181602"/>
          </a:xfrm>
          <a:prstGeom prst="round2DiagRect">
            <a:avLst>
              <a:gd name="adj1" fmla="val 6074"/>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defRPr lang="en-US" sz="3200"/>
            </a:lvl1pPr>
          </a:lstStyle>
          <a:p>
            <a:pPr marL="0" lvl="0" indent="0">
              <a:buNone/>
            </a:pPr>
            <a:r>
              <a:rPr lang="en-US" smtClean="0"/>
              <a:t>Click icon to add picture</a:t>
            </a:r>
            <a:endParaRPr lang="en-US" dirty="0"/>
          </a:p>
        </p:txBody>
      </p:sp>
      <p:sp>
        <p:nvSpPr>
          <p:cNvPr id="4" name="Text Placeholder 3"/>
          <p:cNvSpPr>
            <a:spLocks noGrp="1"/>
          </p:cNvSpPr>
          <p:nvPr>
            <p:ph type="body" sz="half" idx="2"/>
          </p:nvPr>
        </p:nvSpPr>
        <p:spPr>
          <a:xfrm>
            <a:off x="856059" y="2249486"/>
            <a:ext cx="3753964"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919193F-FECC-4B86-97B6-F5FAB786107E}" type="datetimeFigureOut">
              <a:rPr lang="en-US" smtClean="0"/>
              <a:t>8/25/2021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87ABC6-6C3A-4A48-B7CB-A1B897EB0D84}" type="slidenum">
              <a:rPr lang="en-US" smtClean="0"/>
              <a:t>‹#›</a:t>
            </a:fld>
            <a:endParaRPr lang="en-US"/>
          </a:p>
        </p:txBody>
      </p:sp>
    </p:spTree>
    <p:extLst>
      <p:ext uri="{BB962C8B-B14F-4D97-AF65-F5344CB8AC3E}">
        <p14:creationId xmlns:p14="http://schemas.microsoft.com/office/powerpoint/2010/main" val="22567978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 y="-1"/>
            <a:ext cx="9144002" cy="6858001"/>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oup 7"/>
          <p:cNvGrpSpPr/>
          <p:nvPr/>
        </p:nvGrpSpPr>
        <p:grpSpPr>
          <a:xfrm>
            <a:off x="-14288" y="0"/>
            <a:ext cx="9041774" cy="6858001"/>
            <a:chOff x="-14288" y="0"/>
            <a:chExt cx="9041774"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grpSp>
        <p:grpSp>
          <p:nvGrpSpPr>
            <p:cNvPr id="10" name="Group 9"/>
            <p:cNvGrpSpPr/>
            <p:nvPr/>
          </p:nvGrpSpPr>
          <p:grpSpPr>
            <a:xfrm>
              <a:off x="8352798"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sp>
        </p:grpSp>
      </p:grpSp>
      <p:sp>
        <p:nvSpPr>
          <p:cNvPr id="2" name="Title Placeholder 1"/>
          <p:cNvSpPr>
            <a:spLocks noGrp="1"/>
          </p:cNvSpPr>
          <p:nvPr>
            <p:ph type="title"/>
          </p:nvPr>
        </p:nvSpPr>
        <p:spPr>
          <a:xfrm>
            <a:off x="856060" y="618518"/>
            <a:ext cx="7429499"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856060" y="2249487"/>
            <a:ext cx="7429499" cy="3541714"/>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592691" y="5883277"/>
            <a:ext cx="20574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5919193F-FECC-4B86-97B6-F5FAB786107E}" type="datetimeFigureOut">
              <a:rPr lang="en-US" smtClean="0"/>
              <a:t>8/25/2021</a:t>
            </a:fld>
            <a:endParaRPr lang="en-US"/>
          </a:p>
        </p:txBody>
      </p:sp>
      <p:sp>
        <p:nvSpPr>
          <p:cNvPr id="5" name="Footer Placeholder 4"/>
          <p:cNvSpPr>
            <a:spLocks noGrp="1"/>
          </p:cNvSpPr>
          <p:nvPr>
            <p:ph type="ftr" sz="quarter" idx="3"/>
          </p:nvPr>
        </p:nvSpPr>
        <p:spPr>
          <a:xfrm>
            <a:off x="856059" y="5883276"/>
            <a:ext cx="4679482"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707241" y="5883275"/>
            <a:ext cx="578317"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7F87ABC6-6C3A-4A48-B7CB-A1B897EB0D84}" type="slidenum">
              <a:rPr lang="en-US" smtClean="0"/>
              <a:t>‹#›</a:t>
            </a:fld>
            <a:endParaRPr lang="en-US"/>
          </a:p>
        </p:txBody>
      </p:sp>
    </p:spTree>
    <p:extLst>
      <p:ext uri="{BB962C8B-B14F-4D97-AF65-F5344CB8AC3E}">
        <p14:creationId xmlns:p14="http://schemas.microsoft.com/office/powerpoint/2010/main" val="1725152527"/>
      </p:ext>
    </p:extLst>
  </p:cSld>
  <p:clrMap bg1="dk1" tx1="lt1" bg2="dk2" tx2="lt2" accent1="accent1" accent2="accent2" accent3="accent3" accent4="accent4" accent5="accent5" accent6="accent6" hlink="hlink" folHlink="folHlink"/>
  <p:sldLayoutIdLst>
    <p:sldLayoutId id="2147483816" r:id="rId1"/>
    <p:sldLayoutId id="2147483817" r:id="rId2"/>
    <p:sldLayoutId id="2147483818" r:id="rId3"/>
    <p:sldLayoutId id="2147483819" r:id="rId4"/>
    <p:sldLayoutId id="2147483820" r:id="rId5"/>
    <p:sldLayoutId id="2147483821" r:id="rId6"/>
    <p:sldLayoutId id="2147483822" r:id="rId7"/>
    <p:sldLayoutId id="2147483823" r:id="rId8"/>
    <p:sldLayoutId id="2147483824" r:id="rId9"/>
    <p:sldLayoutId id="2147483825" r:id="rId10"/>
    <p:sldLayoutId id="2147483826" r:id="rId11"/>
    <p:sldLayoutId id="2147483827" r:id="rId12"/>
    <p:sldLayoutId id="2147483828" r:id="rId13"/>
    <p:sldLayoutId id="2147483829" r:id="rId14"/>
    <p:sldLayoutId id="2147483830" r:id="rId15"/>
    <p:sldLayoutId id="2147483831" r:id="rId16"/>
    <p:sldLayoutId id="2147483832"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Computer Lab </a:t>
            </a:r>
            <a:r>
              <a:rPr lang="en-US" dirty="0" smtClean="0"/>
              <a:t/>
            </a:r>
            <a:br>
              <a:rPr lang="en-US" dirty="0" smtClean="0"/>
            </a:br>
            <a:r>
              <a:rPr lang="en-US" dirty="0" smtClean="0"/>
              <a:t>Safety </a:t>
            </a:r>
            <a:r>
              <a:rPr lang="en-US" dirty="0" smtClean="0"/>
              <a:t>Training</a:t>
            </a:r>
            <a:endParaRPr lang="en-US" dirty="0"/>
          </a:p>
        </p:txBody>
      </p:sp>
      <p:sp>
        <p:nvSpPr>
          <p:cNvPr id="3" name="Subtitle 2"/>
          <p:cNvSpPr>
            <a:spLocks noGrp="1"/>
          </p:cNvSpPr>
          <p:nvPr>
            <p:ph type="subTitle" idx="1"/>
          </p:nvPr>
        </p:nvSpPr>
        <p:spPr>
          <a:xfrm>
            <a:off x="1219200" y="3602038"/>
            <a:ext cx="7924800" cy="1655762"/>
          </a:xfrm>
        </p:spPr>
        <p:txBody>
          <a:bodyPr/>
          <a:lstStyle/>
          <a:p>
            <a:r>
              <a:rPr lang="en-US" dirty="0" smtClean="0"/>
              <a:t>College of science, technology, Engineering and mathematics</a:t>
            </a:r>
            <a:endParaRPr lang="en-US" dirty="0"/>
          </a:p>
        </p:txBody>
      </p:sp>
    </p:spTree>
    <p:extLst>
      <p:ext uri="{BB962C8B-B14F-4D97-AF65-F5344CB8AC3E}">
        <p14:creationId xmlns:p14="http://schemas.microsoft.com/office/powerpoint/2010/main" val="26077674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76200"/>
            <a:ext cx="7848600" cy="1066800"/>
          </a:xfrm>
        </p:spPr>
        <p:txBody>
          <a:bodyPr/>
          <a:lstStyle/>
          <a:p>
            <a:r>
              <a:rPr lang="en-US" dirty="0" err="1" smtClean="0"/>
              <a:t>Onity</a:t>
            </a:r>
            <a:r>
              <a:rPr lang="en-US" dirty="0" smtClean="0"/>
              <a:t> Lock Operation</a:t>
            </a:r>
            <a:endParaRPr lang="en-US" dirty="0"/>
          </a:p>
        </p:txBody>
      </p:sp>
      <p:sp>
        <p:nvSpPr>
          <p:cNvPr id="3" name="Content Placeholder 2"/>
          <p:cNvSpPr>
            <a:spLocks noGrp="1"/>
          </p:cNvSpPr>
          <p:nvPr>
            <p:ph idx="1"/>
          </p:nvPr>
        </p:nvSpPr>
        <p:spPr>
          <a:xfrm>
            <a:off x="762000" y="1295400"/>
            <a:ext cx="8686800" cy="5334000"/>
          </a:xfrm>
        </p:spPr>
        <p:txBody>
          <a:bodyPr/>
          <a:lstStyle/>
          <a:p>
            <a:r>
              <a:rPr lang="en-US" dirty="0" smtClean="0"/>
              <a:t>Most </a:t>
            </a:r>
            <a:r>
              <a:rPr lang="en-US" dirty="0" err="1" smtClean="0"/>
              <a:t>Onity</a:t>
            </a:r>
            <a:r>
              <a:rPr lang="en-US" dirty="0" smtClean="0"/>
              <a:t> locks require </a:t>
            </a:r>
            <a:r>
              <a:rPr lang="en-US" dirty="0" err="1" smtClean="0"/>
              <a:t>Onity</a:t>
            </a:r>
            <a:r>
              <a:rPr lang="en-US" dirty="0" smtClean="0"/>
              <a:t> key cards to be dipped once to unlock and dipped again w/ door in the closed position to lock.</a:t>
            </a:r>
          </a:p>
          <a:p>
            <a:r>
              <a:rPr lang="en-US" dirty="0" smtClean="0"/>
              <a:t>Green = Unlocked, Red = Locked</a:t>
            </a:r>
          </a:p>
          <a:p>
            <a:r>
              <a:rPr lang="en-US" dirty="0" smtClean="0"/>
              <a:t>If you exit through a door that was locked, you have unlocked that door. Please do not leave without ensuring all doors are locked.</a:t>
            </a:r>
          </a:p>
          <a:p>
            <a:r>
              <a:rPr lang="en-US" dirty="0" smtClean="0"/>
              <a:t>Report any problems to supervisor.</a:t>
            </a:r>
            <a:endParaRPr lang="en-US" dirty="0"/>
          </a:p>
        </p:txBody>
      </p:sp>
    </p:spTree>
    <p:extLst>
      <p:ext uri="{BB962C8B-B14F-4D97-AF65-F5344CB8AC3E}">
        <p14:creationId xmlns:p14="http://schemas.microsoft.com/office/powerpoint/2010/main" val="34772487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0"/>
            <a:ext cx="7924800" cy="1066800"/>
          </a:xfrm>
        </p:spPr>
        <p:txBody>
          <a:bodyPr/>
          <a:lstStyle/>
          <a:p>
            <a:r>
              <a:rPr lang="en-US" dirty="0" smtClean="0"/>
              <a:t>Loss of Privilege/Access</a:t>
            </a:r>
            <a:endParaRPr lang="en-US" dirty="0"/>
          </a:p>
        </p:txBody>
      </p:sp>
      <p:sp>
        <p:nvSpPr>
          <p:cNvPr id="3" name="Content Placeholder 2"/>
          <p:cNvSpPr>
            <a:spLocks noGrp="1"/>
          </p:cNvSpPr>
          <p:nvPr>
            <p:ph idx="1"/>
          </p:nvPr>
        </p:nvSpPr>
        <p:spPr>
          <a:xfrm>
            <a:off x="609600" y="1066800"/>
            <a:ext cx="8305800" cy="5562600"/>
          </a:xfrm>
        </p:spPr>
        <p:txBody>
          <a:bodyPr/>
          <a:lstStyle/>
          <a:p>
            <a:r>
              <a:rPr lang="en-US" dirty="0" smtClean="0"/>
              <a:t>Dean provides all access and has right to revoke privileges</a:t>
            </a:r>
          </a:p>
          <a:p>
            <a:r>
              <a:rPr lang="en-US" dirty="0" smtClean="0"/>
              <a:t>Actions resulting in loss of privilege:</a:t>
            </a:r>
          </a:p>
          <a:p>
            <a:pPr lvl="1"/>
            <a:r>
              <a:rPr lang="en-US" dirty="0" smtClean="0"/>
              <a:t>Damaged equipment, room or furniture</a:t>
            </a:r>
          </a:p>
          <a:p>
            <a:pPr lvl="1"/>
            <a:r>
              <a:rPr lang="en-US" dirty="0" smtClean="0"/>
              <a:t>Unsafe acts – putting others at risk</a:t>
            </a:r>
          </a:p>
          <a:p>
            <a:pPr lvl="1"/>
            <a:r>
              <a:rPr lang="en-US" dirty="0" smtClean="0"/>
              <a:t>Unsupervised after-hours use</a:t>
            </a:r>
          </a:p>
          <a:p>
            <a:pPr lvl="0"/>
            <a:r>
              <a:rPr lang="en-US" dirty="0" smtClean="0"/>
              <a:t>Can result in faculty sponsor’s ability to provide access to other students</a:t>
            </a:r>
            <a:endParaRPr lang="en-US" dirty="0"/>
          </a:p>
          <a:p>
            <a:pPr lvl="1"/>
            <a:endParaRPr lang="en-US" dirty="0" smtClean="0"/>
          </a:p>
        </p:txBody>
      </p:sp>
    </p:spTree>
    <p:extLst>
      <p:ext uri="{BB962C8B-B14F-4D97-AF65-F5344CB8AC3E}">
        <p14:creationId xmlns:p14="http://schemas.microsoft.com/office/powerpoint/2010/main" val="30896239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9525"/>
            <a:ext cx="7848600" cy="1066800"/>
          </a:xfrm>
        </p:spPr>
        <p:txBody>
          <a:bodyPr/>
          <a:lstStyle/>
          <a:p>
            <a:r>
              <a:rPr lang="en-US" dirty="0" smtClean="0"/>
              <a:t>   Responsibility</a:t>
            </a:r>
            <a:endParaRPr lang="en-US" dirty="0"/>
          </a:p>
        </p:txBody>
      </p:sp>
      <p:sp>
        <p:nvSpPr>
          <p:cNvPr id="3" name="Content Placeholder 2"/>
          <p:cNvSpPr>
            <a:spLocks noGrp="1"/>
          </p:cNvSpPr>
          <p:nvPr>
            <p:ph idx="1"/>
          </p:nvPr>
        </p:nvSpPr>
        <p:spPr>
          <a:xfrm>
            <a:off x="762000" y="1066800"/>
            <a:ext cx="8153400" cy="5562600"/>
          </a:xfrm>
        </p:spPr>
        <p:txBody>
          <a:bodyPr/>
          <a:lstStyle/>
          <a:p>
            <a:r>
              <a:rPr lang="en-US" dirty="0" smtClean="0"/>
              <a:t>No food or drinks in computer lab</a:t>
            </a:r>
          </a:p>
          <a:p>
            <a:r>
              <a:rPr lang="en-US" dirty="0" smtClean="0"/>
              <a:t>Lock lab doors whenever room is vacated</a:t>
            </a:r>
          </a:p>
          <a:p>
            <a:r>
              <a:rPr lang="en-US" dirty="0" smtClean="0"/>
              <a:t>Do not unlock door for others</a:t>
            </a:r>
          </a:p>
          <a:p>
            <a:r>
              <a:rPr lang="en-US" dirty="0" smtClean="0"/>
              <a:t>Access is restricted to normal University hours (7am – 10pm)</a:t>
            </a:r>
          </a:p>
          <a:p>
            <a:r>
              <a:rPr lang="en-US" dirty="0" smtClean="0"/>
              <a:t>Supervisor must be within building to assume responsibility </a:t>
            </a:r>
          </a:p>
          <a:p>
            <a:r>
              <a:rPr lang="en-US" dirty="0" smtClean="0"/>
              <a:t>Student activity within room must be within scope of work as defined by supervisor</a:t>
            </a:r>
            <a:endParaRPr lang="en-US" dirty="0"/>
          </a:p>
        </p:txBody>
      </p:sp>
    </p:spTree>
    <p:extLst>
      <p:ext uri="{BB962C8B-B14F-4D97-AF65-F5344CB8AC3E}">
        <p14:creationId xmlns:p14="http://schemas.microsoft.com/office/powerpoint/2010/main" val="14053906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066800"/>
          </a:xfrm>
        </p:spPr>
        <p:txBody>
          <a:bodyPr/>
          <a:lstStyle/>
          <a:p>
            <a:r>
              <a:rPr lang="en-US" dirty="0" smtClean="0"/>
              <a:t>         Responsibility (cont’d)</a:t>
            </a:r>
            <a:endParaRPr lang="en-US" dirty="0"/>
          </a:p>
        </p:txBody>
      </p:sp>
      <p:sp>
        <p:nvSpPr>
          <p:cNvPr id="3" name="Content Placeholder 2"/>
          <p:cNvSpPr>
            <a:spLocks noGrp="1"/>
          </p:cNvSpPr>
          <p:nvPr>
            <p:ph idx="1"/>
          </p:nvPr>
        </p:nvSpPr>
        <p:spPr>
          <a:xfrm>
            <a:off x="685800" y="1066800"/>
            <a:ext cx="8229600" cy="5562600"/>
          </a:xfrm>
        </p:spPr>
        <p:txBody>
          <a:bodyPr>
            <a:normAutofit/>
          </a:bodyPr>
          <a:lstStyle/>
          <a:p>
            <a:r>
              <a:rPr lang="en-US" dirty="0" smtClean="0"/>
              <a:t>Do not use equipment, instruments, tools, etc. without permission.</a:t>
            </a:r>
          </a:p>
          <a:p>
            <a:r>
              <a:rPr lang="en-US" dirty="0" smtClean="0"/>
              <a:t>Follow all safety guidelines for each piece of equipment, instrument, tool, etc.</a:t>
            </a:r>
          </a:p>
          <a:p>
            <a:pPr lvl="0"/>
            <a:r>
              <a:rPr lang="en-US" dirty="0"/>
              <a:t>If unsure how to run equipment, instruments, tools, etc. – Ask</a:t>
            </a:r>
            <a:r>
              <a:rPr lang="en-US" dirty="0" smtClean="0"/>
              <a:t>!</a:t>
            </a:r>
          </a:p>
          <a:p>
            <a:r>
              <a:rPr lang="en-US" dirty="0" smtClean="0"/>
              <a:t>Return supplies to correct storage location.</a:t>
            </a:r>
          </a:p>
          <a:p>
            <a:r>
              <a:rPr lang="en-US" dirty="0" smtClean="0"/>
              <a:t>Maintain safe and </a:t>
            </a:r>
            <a:r>
              <a:rPr lang="en-US" dirty="0"/>
              <a:t>clean work </a:t>
            </a:r>
            <a:r>
              <a:rPr lang="en-US" dirty="0" smtClean="0"/>
              <a:t>space.</a:t>
            </a:r>
          </a:p>
        </p:txBody>
      </p:sp>
    </p:spTree>
    <p:extLst>
      <p:ext uri="{BB962C8B-B14F-4D97-AF65-F5344CB8AC3E}">
        <p14:creationId xmlns:p14="http://schemas.microsoft.com/office/powerpoint/2010/main" val="308962390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76200"/>
            <a:ext cx="7924800" cy="1066800"/>
          </a:xfrm>
        </p:spPr>
        <p:txBody>
          <a:bodyPr/>
          <a:lstStyle/>
          <a:p>
            <a:r>
              <a:rPr lang="en-US" dirty="0" smtClean="0"/>
              <a:t>Emergency Procedures</a:t>
            </a:r>
            <a:endParaRPr lang="en-US" dirty="0"/>
          </a:p>
        </p:txBody>
      </p:sp>
      <p:sp>
        <p:nvSpPr>
          <p:cNvPr id="3" name="Content Placeholder 2"/>
          <p:cNvSpPr>
            <a:spLocks noGrp="1"/>
          </p:cNvSpPr>
          <p:nvPr>
            <p:ph idx="1"/>
          </p:nvPr>
        </p:nvSpPr>
        <p:spPr>
          <a:xfrm>
            <a:off x="762000" y="1295400"/>
            <a:ext cx="8229600" cy="5334000"/>
          </a:xfrm>
        </p:spPr>
        <p:txBody>
          <a:bodyPr>
            <a:normAutofit/>
          </a:bodyPr>
          <a:lstStyle/>
          <a:p>
            <a:r>
              <a:rPr lang="en-US" dirty="0" smtClean="0"/>
              <a:t>Call 911 (9-911 from Red Phones &amp; SU land lines)</a:t>
            </a:r>
          </a:p>
          <a:p>
            <a:pPr lvl="1"/>
            <a:r>
              <a:rPr lang="en-US" dirty="0" smtClean="0"/>
              <a:t>Fire, serious bodily injury</a:t>
            </a:r>
          </a:p>
          <a:p>
            <a:pPr lvl="0"/>
            <a:r>
              <a:rPr lang="en-US" dirty="0" smtClean="0"/>
              <a:t>Non-Emergency Call Boxes </a:t>
            </a:r>
          </a:p>
          <a:p>
            <a:pPr lvl="1"/>
            <a:r>
              <a:rPr lang="en-US" dirty="0" smtClean="0"/>
              <a:t>Push to talk, release to listen</a:t>
            </a:r>
          </a:p>
          <a:p>
            <a:pPr lvl="1"/>
            <a:r>
              <a:rPr lang="en-US" dirty="0" smtClean="0"/>
              <a:t>Connect directly to SU Facilities Office</a:t>
            </a:r>
          </a:p>
          <a:p>
            <a:pPr lvl="1"/>
            <a:r>
              <a:rPr lang="en-US" dirty="0" smtClean="0"/>
              <a:t>Located in:</a:t>
            </a:r>
          </a:p>
          <a:p>
            <a:pPr lvl="2"/>
            <a:r>
              <a:rPr lang="en-US" dirty="0" smtClean="0"/>
              <a:t>Byrd Science Center NE </a:t>
            </a:r>
            <a:r>
              <a:rPr lang="en-US" dirty="0"/>
              <a:t>c</a:t>
            </a:r>
            <a:r>
              <a:rPr lang="en-US" dirty="0" smtClean="0"/>
              <a:t>orridors</a:t>
            </a:r>
          </a:p>
          <a:p>
            <a:pPr lvl="2"/>
            <a:r>
              <a:rPr lang="en-US" dirty="0" smtClean="0"/>
              <a:t>Snyder Hall corridors</a:t>
            </a:r>
          </a:p>
          <a:p>
            <a:pPr lvl="2"/>
            <a:r>
              <a:rPr lang="en-US" dirty="0" smtClean="0"/>
              <a:t>Stutzman-</a:t>
            </a:r>
            <a:r>
              <a:rPr lang="en-US" dirty="0" err="1" smtClean="0"/>
              <a:t>Slonaker</a:t>
            </a:r>
            <a:r>
              <a:rPr lang="en-US" dirty="0" smtClean="0"/>
              <a:t> Hall corridors</a:t>
            </a:r>
            <a:endParaRPr lang="en-US" dirty="0"/>
          </a:p>
          <a:p>
            <a:pPr lvl="0"/>
            <a:r>
              <a:rPr lang="en-US" dirty="0" smtClean="0"/>
              <a:t>Non-emergency events – inform faculty member or use chain of contacts (next to doors leading to each lab)</a:t>
            </a:r>
            <a:endParaRPr lang="en-US" dirty="0"/>
          </a:p>
          <a:p>
            <a:pPr lvl="1"/>
            <a:endParaRPr lang="en-US" dirty="0"/>
          </a:p>
        </p:txBody>
      </p:sp>
    </p:spTree>
    <p:extLst>
      <p:ext uri="{BB962C8B-B14F-4D97-AF65-F5344CB8AC3E}">
        <p14:creationId xmlns:p14="http://schemas.microsoft.com/office/powerpoint/2010/main" val="377292192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76200"/>
            <a:ext cx="7848600" cy="1066800"/>
          </a:xfrm>
        </p:spPr>
        <p:txBody>
          <a:bodyPr/>
          <a:lstStyle/>
          <a:p>
            <a:r>
              <a:rPr lang="en-US" dirty="0" smtClean="0"/>
              <a:t>Electrical Safety</a:t>
            </a:r>
            <a:endParaRPr lang="en-US" dirty="0"/>
          </a:p>
        </p:txBody>
      </p:sp>
      <p:sp>
        <p:nvSpPr>
          <p:cNvPr id="3" name="Content Placeholder 2"/>
          <p:cNvSpPr>
            <a:spLocks noGrp="1"/>
          </p:cNvSpPr>
          <p:nvPr>
            <p:ph idx="1"/>
          </p:nvPr>
        </p:nvSpPr>
        <p:spPr>
          <a:xfrm>
            <a:off x="762000" y="1295400"/>
            <a:ext cx="8153400" cy="5334000"/>
          </a:xfrm>
        </p:spPr>
        <p:txBody>
          <a:bodyPr>
            <a:normAutofit/>
          </a:bodyPr>
          <a:lstStyle/>
          <a:p>
            <a:r>
              <a:rPr lang="en-US" dirty="0" smtClean="0"/>
              <a:t>Damaged or loose electrical cords should be replaced or repaired – do not use them! </a:t>
            </a:r>
          </a:p>
          <a:p>
            <a:pPr lvl="1"/>
            <a:r>
              <a:rPr lang="en-US" dirty="0" smtClean="0"/>
              <a:t>Report these to your supervisor.</a:t>
            </a:r>
          </a:p>
          <a:p>
            <a:r>
              <a:rPr lang="en-US" dirty="0" smtClean="0"/>
              <a:t>Extension cords are for temporary use.  Avoid running them across aisles and doorways</a:t>
            </a:r>
          </a:p>
          <a:p>
            <a:r>
              <a:rPr lang="en-US" dirty="0" smtClean="0"/>
              <a:t>Avoid overloading outlets.</a:t>
            </a:r>
          </a:p>
          <a:p>
            <a:r>
              <a:rPr lang="en-US" dirty="0" smtClean="0"/>
              <a:t>Do not daisy-chain/piggyback power strips or extension cords.</a:t>
            </a:r>
          </a:p>
          <a:p>
            <a:r>
              <a:rPr lang="en-US" dirty="0" smtClean="0"/>
              <a:t>Check all cords, especially hot plate cords prior to use!</a:t>
            </a:r>
          </a:p>
          <a:p>
            <a:endParaRPr lang="en-US" dirty="0"/>
          </a:p>
        </p:txBody>
      </p:sp>
    </p:spTree>
    <p:extLst>
      <p:ext uri="{BB962C8B-B14F-4D97-AF65-F5344CB8AC3E}">
        <p14:creationId xmlns:p14="http://schemas.microsoft.com/office/powerpoint/2010/main" val="120398237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525" y="914400"/>
            <a:ext cx="9144000" cy="4343400"/>
          </a:xfrm>
        </p:spPr>
        <p:txBody>
          <a:bodyPr>
            <a:normAutofit/>
          </a:bodyPr>
          <a:lstStyle/>
          <a:p>
            <a:r>
              <a:rPr lang="en-US" b="1" dirty="0" smtClean="0"/>
              <a:t>              </a:t>
            </a:r>
            <a:br>
              <a:rPr lang="en-US" b="1" dirty="0" smtClean="0"/>
            </a:br>
            <a:r>
              <a:rPr lang="en-US" b="1" dirty="0"/>
              <a:t> </a:t>
            </a:r>
            <a:r>
              <a:rPr lang="en-US" b="1" dirty="0" smtClean="0"/>
              <a:t>  </a:t>
            </a:r>
            <a:br>
              <a:rPr lang="en-US" b="1" dirty="0" smtClean="0"/>
            </a:br>
            <a:r>
              <a:rPr lang="en-US" b="1" dirty="0"/>
              <a:t> </a:t>
            </a:r>
            <a:r>
              <a:rPr lang="en-US" b="1" dirty="0" smtClean="0"/>
              <a:t>                          Questions?</a:t>
            </a:r>
            <a:r>
              <a:rPr lang="en-US" dirty="0" smtClean="0"/>
              <a:t/>
            </a:r>
            <a:br>
              <a:rPr lang="en-US" dirty="0" smtClean="0"/>
            </a:br>
            <a:r>
              <a:rPr lang="en-US" dirty="0" smtClean="0"/>
              <a:t/>
            </a:r>
            <a:br>
              <a:rPr lang="en-US" dirty="0" smtClean="0"/>
            </a:br>
            <a:r>
              <a:rPr lang="en-US" dirty="0" smtClean="0"/>
              <a:t/>
            </a:r>
            <a:br>
              <a:rPr lang="en-US" dirty="0" smtClean="0"/>
            </a:br>
            <a:endParaRPr lang="en-US" i="1" dirty="0"/>
          </a:p>
        </p:txBody>
      </p:sp>
    </p:spTree>
    <p:extLst>
      <p:ext uri="{BB962C8B-B14F-4D97-AF65-F5344CB8AC3E}">
        <p14:creationId xmlns:p14="http://schemas.microsoft.com/office/powerpoint/2010/main" val="259679835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TM04033919[[fn=Circuit]]</Template>
  <TotalTime>4995</TotalTime>
  <Words>515</Words>
  <Application>Microsoft Office PowerPoint</Application>
  <PresentationFormat>On-screen Show (4:3)</PresentationFormat>
  <Paragraphs>51</Paragraphs>
  <Slides>8</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Trebuchet MS</vt:lpstr>
      <vt:lpstr>Tw Cen MT</vt:lpstr>
      <vt:lpstr>Circuit</vt:lpstr>
      <vt:lpstr>Computer Lab  Safety Training</vt:lpstr>
      <vt:lpstr>Onity Lock Operation</vt:lpstr>
      <vt:lpstr>Loss of Privilege/Access</vt:lpstr>
      <vt:lpstr>   Responsibility</vt:lpstr>
      <vt:lpstr>         Responsibility (cont’d)</vt:lpstr>
      <vt:lpstr>Emergency Procedures</vt:lpstr>
      <vt:lpstr>Electrical Safety</vt:lpstr>
      <vt:lpstr>                                              Questions?   </vt:lpstr>
    </vt:vector>
  </TitlesOfParts>
  <Company>Shepherd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Student Laboratory Access and Safety Training</dc:title>
  <dc:creator>drobbins</dc:creator>
  <cp:lastModifiedBy>Jennifer Sirbaugh</cp:lastModifiedBy>
  <cp:revision>89</cp:revision>
  <dcterms:created xsi:type="dcterms:W3CDTF">2016-08-24T18:13:59Z</dcterms:created>
  <dcterms:modified xsi:type="dcterms:W3CDTF">2021-08-25T12:44:32Z</dcterms:modified>
</cp:coreProperties>
</file>