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5" r:id="rId1"/>
  </p:sldMasterIdLst>
  <p:sldIdLst>
    <p:sldId id="257" r:id="rId2"/>
    <p:sldId id="275" r:id="rId3"/>
    <p:sldId id="276" r:id="rId4"/>
    <p:sldId id="277" r:id="rId5"/>
    <p:sldId id="278" r:id="rId6"/>
    <p:sldId id="283" r:id="rId7"/>
    <p:sldId id="282" r:id="rId8"/>
    <p:sldId id="280" r:id="rId9"/>
    <p:sldId id="281" r:id="rId10"/>
    <p:sldId id="272" r:id="rId1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88" d="100"/>
          <a:sy n="88" d="100"/>
        </p:scale>
        <p:origin x="451"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3C2FB1-27C5-4BC5-855A-74DF72C4C80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4311919-AECE-4CAF-AD03-BFB71B9FE55F}">
      <dgm:prSet phldrT="[Text]" custT="1"/>
      <dgm:spPr/>
      <dgm:t>
        <a:bodyPr/>
        <a:lstStyle/>
        <a:p>
          <a:r>
            <a:rPr lang="en-US" sz="2400" dirty="0"/>
            <a:t>2020 Financial Overview</a:t>
          </a:r>
        </a:p>
      </dgm:t>
    </dgm:pt>
    <dgm:pt modelId="{508F6B77-B18C-4732-913E-F9DC5E760D64}" type="parTrans" cxnId="{1F218FFA-AC43-4132-960C-FA7891D8C884}">
      <dgm:prSet/>
      <dgm:spPr/>
      <dgm:t>
        <a:bodyPr/>
        <a:lstStyle/>
        <a:p>
          <a:endParaRPr lang="en-US"/>
        </a:p>
      </dgm:t>
    </dgm:pt>
    <dgm:pt modelId="{54E139EF-5634-4D5C-B4F1-EEA390AC7139}" type="sibTrans" cxnId="{1F218FFA-AC43-4132-960C-FA7891D8C884}">
      <dgm:prSet/>
      <dgm:spPr/>
      <dgm:t>
        <a:bodyPr/>
        <a:lstStyle/>
        <a:p>
          <a:endParaRPr lang="en-US"/>
        </a:p>
      </dgm:t>
    </dgm:pt>
    <dgm:pt modelId="{1AEC594B-2092-43C1-BC7E-46788F77A1CA}">
      <dgm:prSet phldrT="[Text]" custT="1"/>
      <dgm:spPr/>
      <dgm:t>
        <a:bodyPr/>
        <a:lstStyle/>
        <a:p>
          <a:pPr algn="l"/>
          <a:r>
            <a:rPr lang="en-US" sz="1400" dirty="0"/>
            <a:t>$   9,466,488  Total Revenue</a:t>
          </a:r>
          <a:endParaRPr lang="en-US" sz="1400" b="1" u="sng" dirty="0"/>
        </a:p>
      </dgm:t>
    </dgm:pt>
    <dgm:pt modelId="{960D1BFE-AD19-4D50-B129-C8980B63F683}" type="parTrans" cxnId="{9E4516A8-1690-4410-9AE4-B30A7517363F}">
      <dgm:prSet/>
      <dgm:spPr/>
      <dgm:t>
        <a:bodyPr/>
        <a:lstStyle/>
        <a:p>
          <a:endParaRPr lang="en-US"/>
        </a:p>
      </dgm:t>
    </dgm:pt>
    <dgm:pt modelId="{37328A61-89C7-4F96-9F51-5213E8661ED6}" type="sibTrans" cxnId="{9E4516A8-1690-4410-9AE4-B30A7517363F}">
      <dgm:prSet/>
      <dgm:spPr/>
      <dgm:t>
        <a:bodyPr/>
        <a:lstStyle/>
        <a:p>
          <a:endParaRPr lang="en-US"/>
        </a:p>
      </dgm:t>
    </dgm:pt>
    <dgm:pt modelId="{2CE097D0-870C-4388-AEE6-AE80C38DE8CA}">
      <dgm:prSet phldrT="[Text]" custT="1"/>
      <dgm:spPr/>
      <dgm:t>
        <a:bodyPr/>
        <a:lstStyle/>
        <a:p>
          <a:r>
            <a:rPr lang="en-US" sz="2400" dirty="0"/>
            <a:t>2020 Highlights</a:t>
          </a:r>
        </a:p>
      </dgm:t>
    </dgm:pt>
    <dgm:pt modelId="{4299260F-5E41-4DD8-AB83-434E6D4D89DF}" type="parTrans" cxnId="{7F45D418-AB7B-4AF7-903C-03E5FDB9E0D5}">
      <dgm:prSet/>
      <dgm:spPr/>
      <dgm:t>
        <a:bodyPr/>
        <a:lstStyle/>
        <a:p>
          <a:endParaRPr lang="en-US"/>
        </a:p>
      </dgm:t>
    </dgm:pt>
    <dgm:pt modelId="{1AEFC5FD-9C3D-4CC0-A6AD-DC5B2F0DAAAB}" type="sibTrans" cxnId="{7F45D418-AB7B-4AF7-903C-03E5FDB9E0D5}">
      <dgm:prSet/>
      <dgm:spPr/>
      <dgm:t>
        <a:bodyPr/>
        <a:lstStyle/>
        <a:p>
          <a:endParaRPr lang="en-US"/>
        </a:p>
      </dgm:t>
    </dgm:pt>
    <dgm:pt modelId="{FB1507DB-9FA5-4B8C-8BAB-283E6D514869}">
      <dgm:prSet phldrT="[Text]" custT="1"/>
      <dgm:spPr/>
      <dgm:t>
        <a:bodyPr/>
        <a:lstStyle/>
        <a:p>
          <a:r>
            <a:rPr lang="en-US" sz="1200" dirty="0"/>
            <a:t>Terminated foodservice contract with </a:t>
          </a:r>
          <a:r>
            <a:rPr lang="en-US" sz="1200" dirty="0" err="1"/>
            <a:t>Chartwells</a:t>
          </a:r>
          <a:r>
            <a:rPr lang="en-US" sz="1200" dirty="0"/>
            <a:t> in May.  Conducted RFP over spring and selected Aramark as new vendor.  Aramark started service in July.</a:t>
          </a:r>
        </a:p>
      </dgm:t>
    </dgm:pt>
    <dgm:pt modelId="{BE920981-E4E2-4961-AA19-F92335D32D48}" type="parTrans" cxnId="{A24BF4D3-ACCC-411C-8CAD-DF61C6A7D249}">
      <dgm:prSet/>
      <dgm:spPr/>
      <dgm:t>
        <a:bodyPr/>
        <a:lstStyle/>
        <a:p>
          <a:endParaRPr lang="en-US"/>
        </a:p>
      </dgm:t>
    </dgm:pt>
    <dgm:pt modelId="{48D1723D-5E4C-4BEC-9985-B8CB32E22C89}" type="sibTrans" cxnId="{A24BF4D3-ACCC-411C-8CAD-DF61C6A7D249}">
      <dgm:prSet/>
      <dgm:spPr/>
      <dgm:t>
        <a:bodyPr/>
        <a:lstStyle/>
        <a:p>
          <a:endParaRPr lang="en-US"/>
        </a:p>
      </dgm:t>
    </dgm:pt>
    <dgm:pt modelId="{9619FB52-199E-43C6-A2F4-E72551644764}">
      <dgm:prSet phldrT="[Text]" custT="1"/>
      <dgm:spPr/>
      <dgm:t>
        <a:bodyPr/>
        <a:lstStyle/>
        <a:p>
          <a:r>
            <a:rPr lang="en-US" sz="1200" dirty="0"/>
            <a:t>Installed new hard surface flooring in Martin and Miller Halls.  Purchased new mattresses for Shaw, </a:t>
          </a:r>
          <a:r>
            <a:rPr lang="en-US" sz="1200" dirty="0" err="1"/>
            <a:t>Thacher</a:t>
          </a:r>
          <a:r>
            <a:rPr lang="en-US" sz="1200" dirty="0"/>
            <a:t>, and Martin Halls.</a:t>
          </a:r>
        </a:p>
      </dgm:t>
    </dgm:pt>
    <dgm:pt modelId="{49879E18-9164-4F16-B1A3-28CC4A9B4107}" type="parTrans" cxnId="{B5493185-FF2E-489F-B60B-1F7323263930}">
      <dgm:prSet/>
      <dgm:spPr/>
      <dgm:t>
        <a:bodyPr/>
        <a:lstStyle/>
        <a:p>
          <a:endParaRPr lang="en-US"/>
        </a:p>
      </dgm:t>
    </dgm:pt>
    <dgm:pt modelId="{630457B6-BE6D-46D9-9EA9-E095E1C53AA8}" type="sibTrans" cxnId="{B5493185-FF2E-489F-B60B-1F7323263930}">
      <dgm:prSet/>
      <dgm:spPr/>
      <dgm:t>
        <a:bodyPr/>
        <a:lstStyle/>
        <a:p>
          <a:endParaRPr lang="en-US"/>
        </a:p>
      </dgm:t>
    </dgm:pt>
    <dgm:pt modelId="{1C7714CD-9CCF-4C58-9819-7CECA3EFD8C9}">
      <dgm:prSet phldrT="[Text]" custT="1"/>
      <dgm:spPr/>
      <dgm:t>
        <a:bodyPr/>
        <a:lstStyle/>
        <a:p>
          <a:pPr algn="l"/>
          <a:r>
            <a:rPr lang="en-US" sz="1400" dirty="0"/>
            <a:t>$         2,335  Cost of Goods Sold</a:t>
          </a:r>
        </a:p>
      </dgm:t>
    </dgm:pt>
    <dgm:pt modelId="{1A6C0A57-2895-4021-82CE-1A174A909A06}" type="parTrans" cxnId="{36C8244C-6159-446B-8F67-AA842CFAE9AD}">
      <dgm:prSet/>
      <dgm:spPr/>
      <dgm:t>
        <a:bodyPr/>
        <a:lstStyle/>
        <a:p>
          <a:endParaRPr lang="en-US"/>
        </a:p>
      </dgm:t>
    </dgm:pt>
    <dgm:pt modelId="{4FCE8364-571C-4352-8A13-1DDEB94474CD}" type="sibTrans" cxnId="{36C8244C-6159-446B-8F67-AA842CFAE9AD}">
      <dgm:prSet/>
      <dgm:spPr/>
      <dgm:t>
        <a:bodyPr/>
        <a:lstStyle/>
        <a:p>
          <a:endParaRPr lang="en-US"/>
        </a:p>
      </dgm:t>
    </dgm:pt>
    <dgm:pt modelId="{FCB8E5F2-80CF-49DC-9FB1-9E38857E3C06}">
      <dgm:prSet phldrT="[Text]" custT="1"/>
      <dgm:spPr/>
      <dgm:t>
        <a:bodyPr/>
        <a:lstStyle/>
        <a:p>
          <a:pPr algn="l"/>
          <a:r>
            <a:rPr lang="en-US" sz="1400" dirty="0"/>
            <a:t>$   2,279,732  Personnel Expenses</a:t>
          </a:r>
        </a:p>
      </dgm:t>
    </dgm:pt>
    <dgm:pt modelId="{BAACD284-E34E-4546-8B47-3431C458DF54}" type="parTrans" cxnId="{628C3C5B-3C99-4658-ABCD-80C055A6CCA2}">
      <dgm:prSet/>
      <dgm:spPr/>
      <dgm:t>
        <a:bodyPr/>
        <a:lstStyle/>
        <a:p>
          <a:endParaRPr lang="en-US"/>
        </a:p>
      </dgm:t>
    </dgm:pt>
    <dgm:pt modelId="{F38A738E-C5DC-4051-8582-C2FC33871E82}" type="sibTrans" cxnId="{628C3C5B-3C99-4658-ABCD-80C055A6CCA2}">
      <dgm:prSet/>
      <dgm:spPr/>
      <dgm:t>
        <a:bodyPr/>
        <a:lstStyle/>
        <a:p>
          <a:endParaRPr lang="en-US"/>
        </a:p>
      </dgm:t>
    </dgm:pt>
    <dgm:pt modelId="{15CF06F8-E2B1-4E2B-8360-B111FFC01554}">
      <dgm:prSet phldrT="[Text]" custT="1"/>
      <dgm:spPr/>
      <dgm:t>
        <a:bodyPr/>
        <a:lstStyle/>
        <a:p>
          <a:pPr algn="l"/>
          <a:r>
            <a:rPr lang="en-US" sz="1400" dirty="0"/>
            <a:t>$   7,312,165  Operating Expenses</a:t>
          </a:r>
        </a:p>
      </dgm:t>
    </dgm:pt>
    <dgm:pt modelId="{88D12D3E-9CE7-4A4B-ADB8-3D88BE09B0D9}" type="parTrans" cxnId="{C4496482-63CE-4EFB-A682-6907EC1ECB74}">
      <dgm:prSet/>
      <dgm:spPr/>
      <dgm:t>
        <a:bodyPr/>
        <a:lstStyle/>
        <a:p>
          <a:endParaRPr lang="en-US"/>
        </a:p>
      </dgm:t>
    </dgm:pt>
    <dgm:pt modelId="{7CB0C0D4-488B-4A1E-B767-CDFE0ACD5631}" type="sibTrans" cxnId="{C4496482-63CE-4EFB-A682-6907EC1ECB74}">
      <dgm:prSet/>
      <dgm:spPr/>
      <dgm:t>
        <a:bodyPr/>
        <a:lstStyle/>
        <a:p>
          <a:endParaRPr lang="en-US"/>
        </a:p>
      </dgm:t>
    </dgm:pt>
    <dgm:pt modelId="{30E32DBA-8978-44BF-A088-721853CEB6C4}">
      <dgm:prSet phldrT="[Text]" custT="1"/>
      <dgm:spPr/>
      <dgm:t>
        <a:bodyPr/>
        <a:lstStyle/>
        <a:p>
          <a:pPr algn="l"/>
          <a:r>
            <a:rPr lang="en-US" sz="1400" u="sng" dirty="0"/>
            <a:t>$  </a:t>
          </a:r>
          <a:r>
            <a:rPr lang="en-US" sz="1400" u="sng" dirty="0" smtClean="0"/>
            <a:t> 9,594,232  </a:t>
          </a:r>
          <a:r>
            <a:rPr lang="en-US" sz="1400" u="sng" dirty="0"/>
            <a:t>Total Expenses</a:t>
          </a:r>
        </a:p>
      </dgm:t>
    </dgm:pt>
    <dgm:pt modelId="{EBA166A7-EF20-467A-B150-36A16D2E56B1}" type="parTrans" cxnId="{3A4AAADE-E8C2-4D05-B30E-54386E83AF50}">
      <dgm:prSet/>
      <dgm:spPr/>
      <dgm:t>
        <a:bodyPr/>
        <a:lstStyle/>
        <a:p>
          <a:endParaRPr lang="en-US"/>
        </a:p>
      </dgm:t>
    </dgm:pt>
    <dgm:pt modelId="{F234012F-F6AE-446B-A040-49E85B0A47E9}" type="sibTrans" cxnId="{3A4AAADE-E8C2-4D05-B30E-54386E83AF50}">
      <dgm:prSet/>
      <dgm:spPr/>
      <dgm:t>
        <a:bodyPr/>
        <a:lstStyle/>
        <a:p>
          <a:endParaRPr lang="en-US"/>
        </a:p>
      </dgm:t>
    </dgm:pt>
    <dgm:pt modelId="{064CFBC4-85A6-454A-A5EA-5FC97FD1DCE1}">
      <dgm:prSet phldrT="[Text]" custT="1"/>
      <dgm:spPr/>
      <dgm:t>
        <a:bodyPr/>
        <a:lstStyle/>
        <a:p>
          <a:pPr algn="l"/>
          <a:r>
            <a:rPr lang="en-US" sz="1400" dirty="0"/>
            <a:t>$  (1,133,801)  Net Income</a:t>
          </a:r>
        </a:p>
      </dgm:t>
    </dgm:pt>
    <dgm:pt modelId="{273D799F-92C7-4A8D-A870-A46482F888B0}" type="parTrans" cxnId="{302254B3-BD54-4E6F-8E89-6667CCC21744}">
      <dgm:prSet/>
      <dgm:spPr/>
      <dgm:t>
        <a:bodyPr/>
        <a:lstStyle/>
        <a:p>
          <a:endParaRPr lang="en-US"/>
        </a:p>
      </dgm:t>
    </dgm:pt>
    <dgm:pt modelId="{C21FD92F-B34C-468E-B561-1A28E086FBC8}" type="sibTrans" cxnId="{302254B3-BD54-4E6F-8E89-6667CCC21744}">
      <dgm:prSet/>
      <dgm:spPr/>
      <dgm:t>
        <a:bodyPr/>
        <a:lstStyle/>
        <a:p>
          <a:endParaRPr lang="en-US"/>
        </a:p>
      </dgm:t>
    </dgm:pt>
    <dgm:pt modelId="{E04268EF-AB5E-46E9-8F86-C4F3DFE61EED}">
      <dgm:prSet phldrT="[Text]" custT="1"/>
      <dgm:spPr/>
      <dgm:t>
        <a:bodyPr/>
        <a:lstStyle/>
        <a:p>
          <a:pPr algn="l"/>
          <a:r>
            <a:rPr lang="en-US" sz="1400" u="sng" dirty="0"/>
            <a:t>$     (780,011)  Capital Purchases</a:t>
          </a:r>
        </a:p>
      </dgm:t>
    </dgm:pt>
    <dgm:pt modelId="{83BADC92-DC58-4E2D-BAC8-98EA861BFF0D}" type="parTrans" cxnId="{3240E397-BDBD-4B75-B19C-3E3AA7844ACE}">
      <dgm:prSet/>
      <dgm:spPr/>
      <dgm:t>
        <a:bodyPr/>
        <a:lstStyle/>
        <a:p>
          <a:endParaRPr lang="en-US"/>
        </a:p>
      </dgm:t>
    </dgm:pt>
    <dgm:pt modelId="{31DAB84D-FAE9-4A5A-AB7B-0EA3E3EDF6CD}" type="sibTrans" cxnId="{3240E397-BDBD-4B75-B19C-3E3AA7844ACE}">
      <dgm:prSet/>
      <dgm:spPr/>
      <dgm:t>
        <a:bodyPr/>
        <a:lstStyle/>
        <a:p>
          <a:endParaRPr lang="en-US"/>
        </a:p>
      </dgm:t>
    </dgm:pt>
    <dgm:pt modelId="{165CB13C-B765-435F-B66C-9D3381F7763B}">
      <dgm:prSet phldrT="[Text]" custT="1"/>
      <dgm:spPr/>
      <dgm:t>
        <a:bodyPr/>
        <a:lstStyle/>
        <a:p>
          <a:pPr algn="l"/>
          <a:endParaRPr lang="en-US" sz="1400" dirty="0"/>
        </a:p>
      </dgm:t>
    </dgm:pt>
    <dgm:pt modelId="{C59B42AD-97D8-4B3A-A282-0A4C85BCBFE7}" type="parTrans" cxnId="{3E637AE0-26F0-4DC5-BEC6-A7CBD3750417}">
      <dgm:prSet/>
      <dgm:spPr/>
      <dgm:t>
        <a:bodyPr/>
        <a:lstStyle/>
        <a:p>
          <a:endParaRPr lang="en-US"/>
        </a:p>
      </dgm:t>
    </dgm:pt>
    <dgm:pt modelId="{FF2EBF25-0591-4DA2-9A52-7D07E9CE1A62}" type="sibTrans" cxnId="{3E637AE0-26F0-4DC5-BEC6-A7CBD3750417}">
      <dgm:prSet/>
      <dgm:spPr/>
      <dgm:t>
        <a:bodyPr/>
        <a:lstStyle/>
        <a:p>
          <a:endParaRPr lang="en-US"/>
        </a:p>
      </dgm:t>
    </dgm:pt>
    <dgm:pt modelId="{E30D6C67-BCE9-4EB6-8825-8E4EF930EA9E}">
      <dgm:prSet phldrT="[Text]" custT="1"/>
      <dgm:spPr/>
      <dgm:t>
        <a:bodyPr/>
        <a:lstStyle/>
        <a:p>
          <a:pPr algn="l"/>
          <a:r>
            <a:rPr lang="en-US" sz="1400" dirty="0"/>
            <a:t>$       </a:t>
          </a:r>
          <a:r>
            <a:rPr lang="en-US" sz="1400" dirty="0" smtClean="0"/>
            <a:t>  83,274   Potomac </a:t>
          </a:r>
          <a:r>
            <a:rPr lang="en-US" sz="1400" dirty="0"/>
            <a:t>Place Reserves</a:t>
          </a:r>
        </a:p>
      </dgm:t>
    </dgm:pt>
    <dgm:pt modelId="{B24F02A5-1752-4B5C-833E-293CE1213100}" type="parTrans" cxnId="{77227EBD-DB5A-483B-A4D2-7D44CB0ADC40}">
      <dgm:prSet/>
      <dgm:spPr/>
      <dgm:t>
        <a:bodyPr/>
        <a:lstStyle/>
        <a:p>
          <a:endParaRPr lang="en-US"/>
        </a:p>
      </dgm:t>
    </dgm:pt>
    <dgm:pt modelId="{7E8B4D99-5818-4DE3-A853-C9F9F5881F1A}" type="sibTrans" cxnId="{77227EBD-DB5A-483B-A4D2-7D44CB0ADC40}">
      <dgm:prSet/>
      <dgm:spPr/>
      <dgm:t>
        <a:bodyPr/>
        <a:lstStyle/>
        <a:p>
          <a:endParaRPr lang="en-US"/>
        </a:p>
      </dgm:t>
    </dgm:pt>
    <dgm:pt modelId="{D61D8978-D2AA-4A45-8B54-4535F68CF3B4}">
      <dgm:prSet phldrT="[Text]" custT="1"/>
      <dgm:spPr/>
      <dgm:t>
        <a:bodyPr/>
        <a:lstStyle/>
        <a:p>
          <a:pPr algn="l"/>
          <a:endParaRPr lang="en-US" sz="1400" dirty="0"/>
        </a:p>
      </dgm:t>
    </dgm:pt>
    <dgm:pt modelId="{09CE2ED9-779F-48DF-8383-3233DD6F1BCA}" type="parTrans" cxnId="{96159D0D-0B63-4AAB-9E41-AE2F8BE6308D}">
      <dgm:prSet/>
      <dgm:spPr/>
      <dgm:t>
        <a:bodyPr/>
        <a:lstStyle/>
        <a:p>
          <a:endParaRPr lang="en-US"/>
        </a:p>
      </dgm:t>
    </dgm:pt>
    <dgm:pt modelId="{80CB3506-3FBB-4791-9650-FA7CD6019052}" type="sibTrans" cxnId="{96159D0D-0B63-4AAB-9E41-AE2F8BE6308D}">
      <dgm:prSet/>
      <dgm:spPr/>
      <dgm:t>
        <a:bodyPr/>
        <a:lstStyle/>
        <a:p>
          <a:endParaRPr lang="en-US"/>
        </a:p>
      </dgm:t>
    </dgm:pt>
    <dgm:pt modelId="{2A331A70-C46A-43B6-8743-9F299C15E332}">
      <dgm:prSet phldrT="[Text]" custT="1"/>
      <dgm:spPr/>
      <dgm:t>
        <a:bodyPr/>
        <a:lstStyle/>
        <a:p>
          <a:pPr algn="l"/>
          <a:endParaRPr lang="en-US" sz="1400" dirty="0"/>
        </a:p>
      </dgm:t>
    </dgm:pt>
    <dgm:pt modelId="{6B19B100-A1B6-43FA-9CEC-DA377F289601}" type="parTrans" cxnId="{EB09292F-F881-4E0E-964C-8483EDC2D080}">
      <dgm:prSet/>
      <dgm:spPr/>
      <dgm:t>
        <a:bodyPr/>
        <a:lstStyle/>
        <a:p>
          <a:endParaRPr lang="en-US"/>
        </a:p>
      </dgm:t>
    </dgm:pt>
    <dgm:pt modelId="{43F9AB73-7812-4812-B410-3C6A3118D026}" type="sibTrans" cxnId="{EB09292F-F881-4E0E-964C-8483EDC2D080}">
      <dgm:prSet/>
      <dgm:spPr/>
      <dgm:t>
        <a:bodyPr/>
        <a:lstStyle/>
        <a:p>
          <a:endParaRPr lang="en-US"/>
        </a:p>
      </dgm:t>
    </dgm:pt>
    <dgm:pt modelId="{8E62D923-23B4-41FD-9F4E-F992D280C92D}">
      <dgm:prSet phldrT="[Text]" custT="1"/>
      <dgm:spPr/>
      <dgm:t>
        <a:bodyPr/>
        <a:lstStyle/>
        <a:p>
          <a:pPr algn="l"/>
          <a:endParaRPr lang="en-US" sz="1400" dirty="0"/>
        </a:p>
      </dgm:t>
    </dgm:pt>
    <dgm:pt modelId="{D5247CD3-0C3A-4AF4-96B4-0EE3FA615609}" type="parTrans" cxnId="{2A5FDB9F-7E74-41DB-80B6-BFF2F44AA1E3}">
      <dgm:prSet/>
      <dgm:spPr/>
      <dgm:t>
        <a:bodyPr/>
        <a:lstStyle/>
        <a:p>
          <a:endParaRPr lang="en-US"/>
        </a:p>
      </dgm:t>
    </dgm:pt>
    <dgm:pt modelId="{603C56A8-E3B1-4688-BAEA-305C3B964F45}" type="sibTrans" cxnId="{2A5FDB9F-7E74-41DB-80B6-BFF2F44AA1E3}">
      <dgm:prSet/>
      <dgm:spPr/>
      <dgm:t>
        <a:bodyPr/>
        <a:lstStyle/>
        <a:p>
          <a:endParaRPr lang="en-US"/>
        </a:p>
      </dgm:t>
    </dgm:pt>
    <dgm:pt modelId="{B7327144-6C9E-432C-8C59-A33C94E2625E}">
      <dgm:prSet phldrT="[Text]" custT="1"/>
      <dgm:spPr/>
      <dgm:t>
        <a:bodyPr/>
        <a:lstStyle/>
        <a:p>
          <a:pPr algn="l"/>
          <a:endParaRPr lang="en-US" sz="1400" dirty="0"/>
        </a:p>
      </dgm:t>
    </dgm:pt>
    <dgm:pt modelId="{8CDDB799-3BFC-4DC3-B3D8-F40B987B68E9}" type="parTrans" cxnId="{D0B2E2CE-1A25-45BB-B29E-BCAC99B7DC58}">
      <dgm:prSet/>
      <dgm:spPr/>
      <dgm:t>
        <a:bodyPr/>
        <a:lstStyle/>
        <a:p>
          <a:endParaRPr lang="en-US"/>
        </a:p>
      </dgm:t>
    </dgm:pt>
    <dgm:pt modelId="{881E6DBF-460A-4B1C-9781-6D2CC7AB5A14}" type="sibTrans" cxnId="{D0B2E2CE-1A25-45BB-B29E-BCAC99B7DC58}">
      <dgm:prSet/>
      <dgm:spPr/>
      <dgm:t>
        <a:bodyPr/>
        <a:lstStyle/>
        <a:p>
          <a:endParaRPr lang="en-US"/>
        </a:p>
      </dgm:t>
    </dgm:pt>
    <dgm:pt modelId="{0B2123A5-23E4-45A3-9A77-B1E02C874C82}">
      <dgm:prSet phldrT="[Text]" custT="1"/>
      <dgm:spPr/>
      <dgm:t>
        <a:bodyPr/>
        <a:lstStyle/>
        <a:p>
          <a:pPr algn="l"/>
          <a:endParaRPr lang="en-US" sz="1400" dirty="0"/>
        </a:p>
      </dgm:t>
    </dgm:pt>
    <dgm:pt modelId="{88B7B4BC-666C-4CB9-B3CC-568DC369C4BD}" type="parTrans" cxnId="{F399558A-ADDE-4510-9777-2833E90B5843}">
      <dgm:prSet/>
      <dgm:spPr/>
      <dgm:t>
        <a:bodyPr/>
        <a:lstStyle/>
        <a:p>
          <a:endParaRPr lang="en-US"/>
        </a:p>
      </dgm:t>
    </dgm:pt>
    <dgm:pt modelId="{C9970EF8-B0D8-4A60-BEF0-A7C01AC16E6F}" type="sibTrans" cxnId="{F399558A-ADDE-4510-9777-2833E90B5843}">
      <dgm:prSet/>
      <dgm:spPr/>
      <dgm:t>
        <a:bodyPr/>
        <a:lstStyle/>
        <a:p>
          <a:endParaRPr lang="en-US"/>
        </a:p>
      </dgm:t>
    </dgm:pt>
    <dgm:pt modelId="{C5914619-162C-4665-A3BB-950815880800}">
      <dgm:prSet phldrT="[Text]" custT="1"/>
      <dgm:spPr/>
      <dgm:t>
        <a:bodyPr/>
        <a:lstStyle/>
        <a:p>
          <a:pPr algn="l"/>
          <a:r>
            <a:rPr lang="en-US" sz="1400" dirty="0"/>
            <a:t>$   </a:t>
          </a:r>
          <a:r>
            <a:rPr lang="en-US" sz="1400" dirty="0" smtClean="0"/>
            <a:t>(</a:t>
          </a:r>
          <a:r>
            <a:rPr lang="en-US" sz="1400" dirty="0"/>
            <a:t>1,913,812) Cash Flow</a:t>
          </a:r>
        </a:p>
      </dgm:t>
    </dgm:pt>
    <dgm:pt modelId="{C166F84A-4F99-4B45-A3B5-26D790F65F9E}" type="parTrans" cxnId="{D85C5F60-B101-4EF5-A0DF-D7E5E4C3FC3B}">
      <dgm:prSet/>
      <dgm:spPr/>
      <dgm:t>
        <a:bodyPr/>
        <a:lstStyle/>
        <a:p>
          <a:endParaRPr lang="en-US"/>
        </a:p>
      </dgm:t>
    </dgm:pt>
    <dgm:pt modelId="{A4F366B7-05E5-4373-ACD0-DFC8F1B06834}" type="sibTrans" cxnId="{D85C5F60-B101-4EF5-A0DF-D7E5E4C3FC3B}">
      <dgm:prSet/>
      <dgm:spPr/>
      <dgm:t>
        <a:bodyPr/>
        <a:lstStyle/>
        <a:p>
          <a:endParaRPr lang="en-US"/>
        </a:p>
      </dgm:t>
    </dgm:pt>
    <dgm:pt modelId="{0ADE31B6-3646-4FFD-90C2-58FC60BAD5A2}">
      <dgm:prSet phldrT="[Text]" custT="1"/>
      <dgm:spPr/>
      <dgm:t>
        <a:bodyPr/>
        <a:lstStyle/>
        <a:p>
          <a:pPr algn="l"/>
          <a:endParaRPr lang="en-US" sz="1400" dirty="0"/>
        </a:p>
      </dgm:t>
    </dgm:pt>
    <dgm:pt modelId="{23FDDA37-6B54-4701-A073-E676A7CC706F}" type="parTrans" cxnId="{EED44F33-2AB1-4AA9-9A7D-8C0A4A43A0C5}">
      <dgm:prSet/>
      <dgm:spPr/>
      <dgm:t>
        <a:bodyPr/>
        <a:lstStyle/>
        <a:p>
          <a:endParaRPr lang="en-US"/>
        </a:p>
      </dgm:t>
    </dgm:pt>
    <dgm:pt modelId="{6A78D86D-D58C-4EE3-80B0-322B559D279E}" type="sibTrans" cxnId="{EED44F33-2AB1-4AA9-9A7D-8C0A4A43A0C5}">
      <dgm:prSet/>
      <dgm:spPr/>
      <dgm:t>
        <a:bodyPr/>
        <a:lstStyle/>
        <a:p>
          <a:endParaRPr lang="en-US"/>
        </a:p>
      </dgm:t>
    </dgm:pt>
    <dgm:pt modelId="{35FA5274-EC77-482A-A3D5-FF932F9B4A1F}">
      <dgm:prSet phldrT="[Text]" custT="1"/>
      <dgm:spPr/>
      <dgm:t>
        <a:bodyPr/>
        <a:lstStyle/>
        <a:p>
          <a:r>
            <a:rPr lang="en-US" sz="1200" dirty="0"/>
            <a:t>Revenue down $1.16M from year prior.  Returned just over $1M in housing and dining revenue to students as a result in COVID related pivot to distance learning.  Wellness Center revenue down $300K, mostly due to COVID related closure in April and May.</a:t>
          </a:r>
        </a:p>
      </dgm:t>
    </dgm:pt>
    <dgm:pt modelId="{5AF484FB-EC8D-46D3-99BA-08E725FCB5C6}" type="parTrans" cxnId="{2838CE4A-390C-4C0D-82A7-3E41AE833531}">
      <dgm:prSet/>
      <dgm:spPr/>
      <dgm:t>
        <a:bodyPr/>
        <a:lstStyle/>
        <a:p>
          <a:endParaRPr lang="en-US"/>
        </a:p>
      </dgm:t>
    </dgm:pt>
    <dgm:pt modelId="{9C0375F3-6B9B-4876-AE15-CFAD21070E35}" type="sibTrans" cxnId="{2838CE4A-390C-4C0D-82A7-3E41AE833531}">
      <dgm:prSet/>
      <dgm:spPr/>
      <dgm:t>
        <a:bodyPr/>
        <a:lstStyle/>
        <a:p>
          <a:endParaRPr lang="en-US"/>
        </a:p>
      </dgm:t>
    </dgm:pt>
    <dgm:pt modelId="{539440AA-4A0D-4DDA-A53A-2EC4858AE548}">
      <dgm:prSet phldrT="[Text]" custT="1"/>
      <dgm:spPr/>
      <dgm:t>
        <a:bodyPr/>
        <a:lstStyle/>
        <a:p>
          <a:r>
            <a:rPr lang="en-US" sz="1200" dirty="0"/>
            <a:t>Housed approximately 60 students on campus during the April distance learning period of the spring semester.</a:t>
          </a:r>
        </a:p>
      </dgm:t>
    </dgm:pt>
    <dgm:pt modelId="{4B114D2E-B334-4843-B8BF-EAD16AED0BCD}" type="parTrans" cxnId="{D0682C3A-C8A7-45CE-8911-C3E8350D8EDC}">
      <dgm:prSet/>
      <dgm:spPr/>
      <dgm:t>
        <a:bodyPr/>
        <a:lstStyle/>
        <a:p>
          <a:endParaRPr lang="en-US"/>
        </a:p>
      </dgm:t>
    </dgm:pt>
    <dgm:pt modelId="{5BBE5BED-F364-4D61-96D6-10A727B2E1AE}" type="sibTrans" cxnId="{D0682C3A-C8A7-45CE-8911-C3E8350D8EDC}">
      <dgm:prSet/>
      <dgm:spPr/>
      <dgm:t>
        <a:bodyPr/>
        <a:lstStyle/>
        <a:p>
          <a:endParaRPr lang="en-US"/>
        </a:p>
      </dgm:t>
    </dgm:pt>
    <dgm:pt modelId="{E14810B8-890F-4BF2-8432-140C29CFFF35}">
      <dgm:prSet phldrT="[Text]" custT="1"/>
      <dgm:spPr/>
      <dgm:t>
        <a:bodyPr/>
        <a:lstStyle/>
        <a:p>
          <a:r>
            <a:rPr lang="en-US" sz="1200" dirty="0"/>
            <a:t>Delivered Follett Inclusive Access across 63 courses and 125 section to 2,049 students yielding savings of $483,024.</a:t>
          </a:r>
        </a:p>
      </dgm:t>
    </dgm:pt>
    <dgm:pt modelId="{ECE922B0-DBD4-40A4-9D2B-9F1B73F70A95}" type="parTrans" cxnId="{BF771E4F-5770-42E4-9F44-9499BBF11B10}">
      <dgm:prSet/>
      <dgm:spPr/>
      <dgm:t>
        <a:bodyPr/>
        <a:lstStyle/>
        <a:p>
          <a:endParaRPr lang="en-US"/>
        </a:p>
      </dgm:t>
    </dgm:pt>
    <dgm:pt modelId="{C2772BFF-12A8-4132-A701-26972DEC343A}" type="sibTrans" cxnId="{BF771E4F-5770-42E4-9F44-9499BBF11B10}">
      <dgm:prSet/>
      <dgm:spPr/>
      <dgm:t>
        <a:bodyPr/>
        <a:lstStyle/>
        <a:p>
          <a:endParaRPr lang="en-US"/>
        </a:p>
      </dgm:t>
    </dgm:pt>
    <dgm:pt modelId="{45E81CC1-0ED7-4A55-B0A8-1E2F8F649E4C}">
      <dgm:prSet phldrT="[Text]" custT="1"/>
      <dgm:spPr/>
      <dgm:t>
        <a:bodyPr/>
        <a:lstStyle/>
        <a:p>
          <a:r>
            <a:rPr lang="en-US" sz="1200" dirty="0"/>
            <a:t>Installed new roof to Student Center over spring, 2020.</a:t>
          </a:r>
        </a:p>
      </dgm:t>
    </dgm:pt>
    <dgm:pt modelId="{986A1AD9-8DAE-4A90-B0BD-617956B38511}" type="parTrans" cxnId="{CCDCF2F0-1F05-43EF-9A0A-D511AADC2D20}">
      <dgm:prSet/>
      <dgm:spPr/>
      <dgm:t>
        <a:bodyPr/>
        <a:lstStyle/>
        <a:p>
          <a:endParaRPr lang="en-US"/>
        </a:p>
      </dgm:t>
    </dgm:pt>
    <dgm:pt modelId="{16107BF2-65FB-4397-BF72-1173498C3A97}" type="sibTrans" cxnId="{CCDCF2F0-1F05-43EF-9A0A-D511AADC2D20}">
      <dgm:prSet/>
      <dgm:spPr/>
      <dgm:t>
        <a:bodyPr/>
        <a:lstStyle/>
        <a:p>
          <a:endParaRPr lang="en-US"/>
        </a:p>
      </dgm:t>
    </dgm:pt>
    <dgm:pt modelId="{27ABB9E0-2131-4520-9792-F2A69D5BCA3E}">
      <dgm:prSet phldrT="[Text]" custT="1"/>
      <dgm:spPr/>
      <dgm:t>
        <a:bodyPr/>
        <a:lstStyle/>
        <a:p>
          <a:r>
            <a:rPr lang="en-US" sz="1200" dirty="0"/>
            <a:t>Reduced operational expenditures by $582K, mostly in part time labor and dining contract fees.</a:t>
          </a:r>
        </a:p>
      </dgm:t>
    </dgm:pt>
    <dgm:pt modelId="{D18DD8B0-0EBD-4599-849F-E5D4F508E329}" type="parTrans" cxnId="{9C94016A-4CE0-4D47-B0B5-6E2C9EA4B79C}">
      <dgm:prSet/>
      <dgm:spPr/>
      <dgm:t>
        <a:bodyPr/>
        <a:lstStyle/>
        <a:p>
          <a:endParaRPr lang="en-US"/>
        </a:p>
      </dgm:t>
    </dgm:pt>
    <dgm:pt modelId="{5ABEE911-5FE0-4ABB-A46B-13C9661F29EE}" type="sibTrans" cxnId="{9C94016A-4CE0-4D47-B0B5-6E2C9EA4B79C}">
      <dgm:prSet/>
      <dgm:spPr/>
      <dgm:t>
        <a:bodyPr/>
        <a:lstStyle/>
        <a:p>
          <a:endParaRPr lang="en-US"/>
        </a:p>
      </dgm:t>
    </dgm:pt>
    <dgm:pt modelId="{629B62C2-150F-41BC-B567-F213A6CC6B6D}">
      <dgm:prSet phldrT="[Text]" custT="1"/>
      <dgm:spPr/>
      <dgm:t>
        <a:bodyPr/>
        <a:lstStyle/>
        <a:p>
          <a:pPr algn="l"/>
          <a:r>
            <a:rPr lang="en-US" sz="1400" b="1" dirty="0" smtClean="0"/>
            <a:t>($  1,006,057 Covid-19 Credits)</a:t>
          </a:r>
          <a:endParaRPr lang="en-US" sz="1400" b="1" u="sng" dirty="0"/>
        </a:p>
      </dgm:t>
    </dgm:pt>
    <dgm:pt modelId="{C55772B0-C7AA-463C-9F8C-BF0D0E1DFD6C}" type="parTrans" cxnId="{82F92E54-C732-4610-AAA8-F61547EA11A4}">
      <dgm:prSet/>
      <dgm:spPr/>
    </dgm:pt>
    <dgm:pt modelId="{D42549A5-2DE5-44C2-9C8D-3F0BCF8CF367}" type="sibTrans" cxnId="{82F92E54-C732-4610-AAA8-F61547EA11A4}">
      <dgm:prSet/>
      <dgm:spPr/>
    </dgm:pt>
    <dgm:pt modelId="{5C6B34B9-10DD-47FF-B8E8-96FDD1A9FE21}" type="pres">
      <dgm:prSet presAssocID="{D53C2FB1-27C5-4BC5-855A-74DF72C4C80D}" presName="Name0" presStyleCnt="0">
        <dgm:presLayoutVars>
          <dgm:dir/>
          <dgm:animLvl val="lvl"/>
          <dgm:resizeHandles val="exact"/>
        </dgm:presLayoutVars>
      </dgm:prSet>
      <dgm:spPr/>
      <dgm:t>
        <a:bodyPr/>
        <a:lstStyle/>
        <a:p>
          <a:endParaRPr lang="en-US"/>
        </a:p>
      </dgm:t>
    </dgm:pt>
    <dgm:pt modelId="{85189A64-ABF5-4638-A038-3F76A1337DCA}" type="pres">
      <dgm:prSet presAssocID="{B4311919-AECE-4CAF-AD03-BFB71B9FE55F}" presName="composite" presStyleCnt="0"/>
      <dgm:spPr/>
    </dgm:pt>
    <dgm:pt modelId="{2E1FBAEA-2884-4C01-9780-2FA1A2644632}" type="pres">
      <dgm:prSet presAssocID="{B4311919-AECE-4CAF-AD03-BFB71B9FE55F}" presName="parTx" presStyleLbl="alignNode1" presStyleIdx="0" presStyleCnt="2">
        <dgm:presLayoutVars>
          <dgm:chMax val="0"/>
          <dgm:chPref val="0"/>
          <dgm:bulletEnabled val="1"/>
        </dgm:presLayoutVars>
      </dgm:prSet>
      <dgm:spPr/>
      <dgm:t>
        <a:bodyPr/>
        <a:lstStyle/>
        <a:p>
          <a:endParaRPr lang="en-US"/>
        </a:p>
      </dgm:t>
    </dgm:pt>
    <dgm:pt modelId="{C76E4AB0-DE5F-42A7-B91A-6F021887C441}" type="pres">
      <dgm:prSet presAssocID="{B4311919-AECE-4CAF-AD03-BFB71B9FE55F}" presName="desTx" presStyleLbl="alignAccFollowNode1" presStyleIdx="0" presStyleCnt="2" custScaleX="100000" custScaleY="105189">
        <dgm:presLayoutVars>
          <dgm:bulletEnabled val="1"/>
        </dgm:presLayoutVars>
      </dgm:prSet>
      <dgm:spPr/>
      <dgm:t>
        <a:bodyPr/>
        <a:lstStyle/>
        <a:p>
          <a:endParaRPr lang="en-US"/>
        </a:p>
      </dgm:t>
    </dgm:pt>
    <dgm:pt modelId="{76916D60-92DF-4F47-8E5C-8C0D828C0050}" type="pres">
      <dgm:prSet presAssocID="{54E139EF-5634-4D5C-B4F1-EEA390AC7139}" presName="space" presStyleCnt="0"/>
      <dgm:spPr/>
    </dgm:pt>
    <dgm:pt modelId="{A774995E-9189-450A-B8BC-D0B9B088C622}" type="pres">
      <dgm:prSet presAssocID="{2CE097D0-870C-4388-AEE6-AE80C38DE8CA}" presName="composite" presStyleCnt="0"/>
      <dgm:spPr/>
    </dgm:pt>
    <dgm:pt modelId="{24F8C0F4-B975-427B-8767-6AE82C8DC684}" type="pres">
      <dgm:prSet presAssocID="{2CE097D0-870C-4388-AEE6-AE80C38DE8CA}" presName="parTx" presStyleLbl="alignNode1" presStyleIdx="1" presStyleCnt="2" custScaleX="108548">
        <dgm:presLayoutVars>
          <dgm:chMax val="0"/>
          <dgm:chPref val="0"/>
          <dgm:bulletEnabled val="1"/>
        </dgm:presLayoutVars>
      </dgm:prSet>
      <dgm:spPr/>
      <dgm:t>
        <a:bodyPr/>
        <a:lstStyle/>
        <a:p>
          <a:endParaRPr lang="en-US"/>
        </a:p>
      </dgm:t>
    </dgm:pt>
    <dgm:pt modelId="{9BF79D41-0DC6-46B1-9D7E-5812C4B9C7A9}" type="pres">
      <dgm:prSet presAssocID="{2CE097D0-870C-4388-AEE6-AE80C38DE8CA}" presName="desTx" presStyleLbl="alignAccFollowNode1" presStyleIdx="1" presStyleCnt="2" custScaleX="108328" custScaleY="104538">
        <dgm:presLayoutVars>
          <dgm:bulletEnabled val="1"/>
        </dgm:presLayoutVars>
      </dgm:prSet>
      <dgm:spPr/>
      <dgm:t>
        <a:bodyPr/>
        <a:lstStyle/>
        <a:p>
          <a:endParaRPr lang="en-US"/>
        </a:p>
      </dgm:t>
    </dgm:pt>
  </dgm:ptLst>
  <dgm:cxnLst>
    <dgm:cxn modelId="{1D66662B-E8DA-4C9C-B839-ED491EACCACA}" type="presOf" srcId="{E14810B8-890F-4BF2-8432-140C29CFFF35}" destId="{9BF79D41-0DC6-46B1-9D7E-5812C4B9C7A9}" srcOrd="0" destOrd="5" presId="urn:microsoft.com/office/officeart/2005/8/layout/hList1"/>
    <dgm:cxn modelId="{1FF8CED7-E760-4311-B4B3-8C0CC6D52F92}" type="presOf" srcId="{FCB8E5F2-80CF-49DC-9FB1-9E38857E3C06}" destId="{C76E4AB0-DE5F-42A7-B91A-6F021887C441}" srcOrd="0" destOrd="3" presId="urn:microsoft.com/office/officeart/2005/8/layout/hList1"/>
    <dgm:cxn modelId="{4441F8C0-B208-4C50-97E1-2BA2366ED215}" type="presOf" srcId="{629B62C2-150F-41BC-B567-F213A6CC6B6D}" destId="{C76E4AB0-DE5F-42A7-B91A-6F021887C441}" srcOrd="0" destOrd="1" presId="urn:microsoft.com/office/officeart/2005/8/layout/hList1"/>
    <dgm:cxn modelId="{7F45D418-AB7B-4AF7-903C-03E5FDB9E0D5}" srcId="{D53C2FB1-27C5-4BC5-855A-74DF72C4C80D}" destId="{2CE097D0-870C-4388-AEE6-AE80C38DE8CA}" srcOrd="1" destOrd="0" parTransId="{4299260F-5E41-4DD8-AB83-434E6D4D89DF}" sibTransId="{1AEFC5FD-9C3D-4CC0-A6AD-DC5B2F0DAAAB}"/>
    <dgm:cxn modelId="{3240E397-BDBD-4B75-B19C-3E3AA7844ACE}" srcId="{B4311919-AECE-4CAF-AD03-BFB71B9FE55F}" destId="{E04268EF-AB5E-46E9-8F86-C4F3DFE61EED}" srcOrd="13" destOrd="0" parTransId="{83BADC92-DC58-4E2D-BAC8-98EA861BFF0D}" sibTransId="{31DAB84D-FAE9-4A5A-AB7B-0EA3E3EDF6CD}"/>
    <dgm:cxn modelId="{5F3D7507-49F6-4A18-A5E4-9EBD0627C4E1}" type="presOf" srcId="{165CB13C-B765-435F-B66C-9D3381F7763B}" destId="{C76E4AB0-DE5F-42A7-B91A-6F021887C441}" srcOrd="0" destOrd="14" presId="urn:microsoft.com/office/officeart/2005/8/layout/hList1"/>
    <dgm:cxn modelId="{BF771E4F-5770-42E4-9F44-9499BBF11B10}" srcId="{2CE097D0-870C-4388-AEE6-AE80C38DE8CA}" destId="{E14810B8-890F-4BF2-8432-140C29CFFF35}" srcOrd="5" destOrd="0" parTransId="{ECE922B0-DBD4-40A4-9D2B-9F1B73F70A95}" sibTransId="{C2772BFF-12A8-4132-A701-26972DEC343A}"/>
    <dgm:cxn modelId="{B0B9DC54-0729-4394-956A-D8DD6ECA1B5E}" type="presOf" srcId="{9619FB52-199E-43C6-A2F4-E72551644764}" destId="{9BF79D41-0DC6-46B1-9D7E-5812C4B9C7A9}" srcOrd="0" destOrd="4" presId="urn:microsoft.com/office/officeart/2005/8/layout/hList1"/>
    <dgm:cxn modelId="{D85C5F60-B101-4EF5-A0DF-D7E5E4C3FC3B}" srcId="{B4311919-AECE-4CAF-AD03-BFB71B9FE55F}" destId="{C5914619-162C-4665-A3BB-950815880800}" srcOrd="15" destOrd="0" parTransId="{C166F84A-4F99-4B45-A3B5-26D790F65F9E}" sibTransId="{A4F366B7-05E5-4373-ACD0-DFC8F1B06834}"/>
    <dgm:cxn modelId="{27A03EA4-3CBD-4640-8A6A-9BA6FAC90582}" type="presOf" srcId="{D61D8978-D2AA-4A45-8B54-4535F68CF3B4}" destId="{C76E4AB0-DE5F-42A7-B91A-6F021887C441}" srcOrd="0" destOrd="2" presId="urn:microsoft.com/office/officeart/2005/8/layout/hList1"/>
    <dgm:cxn modelId="{EED44F33-2AB1-4AA9-9A7D-8C0A4A43A0C5}" srcId="{B4311919-AECE-4CAF-AD03-BFB71B9FE55F}" destId="{0ADE31B6-3646-4FFD-90C2-58FC60BAD5A2}" srcOrd="8" destOrd="0" parTransId="{23FDDA37-6B54-4701-A073-E676A7CC706F}" sibTransId="{6A78D86D-D58C-4EE3-80B0-322B559D279E}"/>
    <dgm:cxn modelId="{9C94016A-4CE0-4D47-B0B5-6E2C9EA4B79C}" srcId="{2CE097D0-870C-4388-AEE6-AE80C38DE8CA}" destId="{27ABB9E0-2131-4520-9792-F2A69D5BCA3E}" srcOrd="1" destOrd="0" parTransId="{D18DD8B0-0EBD-4599-849F-E5D4F508E329}" sibTransId="{5ABEE911-5FE0-4ABB-A46B-13C9661F29EE}"/>
    <dgm:cxn modelId="{E3EB2223-7D34-4D0F-BCCA-617BECD81FCB}" type="presOf" srcId="{E04268EF-AB5E-46E9-8F86-C4F3DFE61EED}" destId="{C76E4AB0-DE5F-42A7-B91A-6F021887C441}" srcOrd="0" destOrd="13" presId="urn:microsoft.com/office/officeart/2005/8/layout/hList1"/>
    <dgm:cxn modelId="{848735EE-DA26-461C-A4BD-8826DFE43ADD}" type="presOf" srcId="{2CE097D0-870C-4388-AEE6-AE80C38DE8CA}" destId="{24F8C0F4-B975-427B-8767-6AE82C8DC684}" srcOrd="0" destOrd="0" presId="urn:microsoft.com/office/officeart/2005/8/layout/hList1"/>
    <dgm:cxn modelId="{F399558A-ADDE-4510-9777-2833E90B5843}" srcId="{B4311919-AECE-4CAF-AD03-BFB71B9FE55F}" destId="{0B2123A5-23E4-45A3-9A77-B1E02C874C82}" srcOrd="12" destOrd="0" parTransId="{88B7B4BC-666C-4CB9-B3CC-568DC369C4BD}" sibTransId="{C9970EF8-B0D8-4A60-BEF0-A7C01AC16E6F}"/>
    <dgm:cxn modelId="{4B7C9B84-5D69-4992-AB8A-7C7DDBE13E93}" type="presOf" srcId="{8E62D923-23B4-41FD-9F4E-F992D280C92D}" destId="{C76E4AB0-DE5F-42A7-B91A-6F021887C441}" srcOrd="0" destOrd="6" presId="urn:microsoft.com/office/officeart/2005/8/layout/hList1"/>
    <dgm:cxn modelId="{2838CE4A-390C-4C0D-82A7-3E41AE833531}" srcId="{2CE097D0-870C-4388-AEE6-AE80C38DE8CA}" destId="{35FA5274-EC77-482A-A3D5-FF932F9B4A1F}" srcOrd="0" destOrd="0" parTransId="{5AF484FB-EC8D-46D3-99BA-08E725FCB5C6}" sibTransId="{9C0375F3-6B9B-4876-AE15-CFAD21070E35}"/>
    <dgm:cxn modelId="{96159D0D-0B63-4AAB-9E41-AE2F8BE6308D}" srcId="{B4311919-AECE-4CAF-AD03-BFB71B9FE55F}" destId="{D61D8978-D2AA-4A45-8B54-4535F68CF3B4}" srcOrd="2" destOrd="0" parTransId="{09CE2ED9-779F-48DF-8383-3233DD6F1BCA}" sibTransId="{80CB3506-3FBB-4791-9650-FA7CD6019052}"/>
    <dgm:cxn modelId="{03628AE0-A29A-4326-B2FE-128EC366084E}" type="presOf" srcId="{2A331A70-C46A-43B6-8743-9F299C15E332}" destId="{C76E4AB0-DE5F-42A7-B91A-6F021887C441}" srcOrd="0" destOrd="4" presId="urn:microsoft.com/office/officeart/2005/8/layout/hList1"/>
    <dgm:cxn modelId="{302254B3-BD54-4E6F-8E89-6667CCC21744}" srcId="{B4311919-AECE-4CAF-AD03-BFB71B9FE55F}" destId="{064CFBC4-85A6-454A-A5EA-5FC97FD1DCE1}" srcOrd="11" destOrd="0" parTransId="{273D799F-92C7-4A8D-A870-A46482F888B0}" sibTransId="{C21FD92F-B34C-468E-B561-1A28E086FBC8}"/>
    <dgm:cxn modelId="{26CD6289-CC5C-4B5D-8645-58D184C5F602}" type="presOf" srcId="{0ADE31B6-3646-4FFD-90C2-58FC60BAD5A2}" destId="{C76E4AB0-DE5F-42A7-B91A-6F021887C441}" srcOrd="0" destOrd="8" presId="urn:microsoft.com/office/officeart/2005/8/layout/hList1"/>
    <dgm:cxn modelId="{2A5FDB9F-7E74-41DB-80B6-BFF2F44AA1E3}" srcId="{B4311919-AECE-4CAF-AD03-BFB71B9FE55F}" destId="{8E62D923-23B4-41FD-9F4E-F992D280C92D}" srcOrd="6" destOrd="0" parTransId="{D5247CD3-0C3A-4AF4-96B4-0EE3FA615609}" sibTransId="{603C56A8-E3B1-4688-BAEA-305C3B964F45}"/>
    <dgm:cxn modelId="{A24BF4D3-ACCC-411C-8CAD-DF61C6A7D249}" srcId="{2CE097D0-870C-4388-AEE6-AE80C38DE8CA}" destId="{FB1507DB-9FA5-4B8C-8BAB-283E6D514869}" srcOrd="3" destOrd="0" parTransId="{BE920981-E4E2-4961-AA19-F92335D32D48}" sibTransId="{48D1723D-5E4C-4BEC-9985-B8CB32E22C89}"/>
    <dgm:cxn modelId="{05AA203A-8800-4E78-AAAD-3A538E927A19}" type="presOf" srcId="{B4311919-AECE-4CAF-AD03-BFB71B9FE55F}" destId="{2E1FBAEA-2884-4C01-9780-2FA1A2644632}" srcOrd="0" destOrd="0" presId="urn:microsoft.com/office/officeart/2005/8/layout/hList1"/>
    <dgm:cxn modelId="{CCDCF2F0-1F05-43EF-9A0A-D511AADC2D20}" srcId="{2CE097D0-870C-4388-AEE6-AE80C38DE8CA}" destId="{45E81CC1-0ED7-4A55-B0A8-1E2F8F649E4C}" srcOrd="6" destOrd="0" parTransId="{986A1AD9-8DAE-4A90-B0BD-617956B38511}" sibTransId="{16107BF2-65FB-4397-BF72-1173498C3A97}"/>
    <dgm:cxn modelId="{A1C3D2BB-250F-4166-8FCF-D1AE61867D96}" type="presOf" srcId="{27ABB9E0-2131-4520-9792-F2A69D5BCA3E}" destId="{9BF79D41-0DC6-46B1-9D7E-5812C4B9C7A9}" srcOrd="0" destOrd="1" presId="urn:microsoft.com/office/officeart/2005/8/layout/hList1"/>
    <dgm:cxn modelId="{FCB442D4-4E22-410E-88CD-128D0FAE8653}" type="presOf" srcId="{B7327144-6C9E-432C-8C59-A33C94E2625E}" destId="{C76E4AB0-DE5F-42A7-B91A-6F021887C441}" srcOrd="0" destOrd="10" presId="urn:microsoft.com/office/officeart/2005/8/layout/hList1"/>
    <dgm:cxn modelId="{02ADB7B3-7728-4F40-92E4-48D731980D1E}" type="presOf" srcId="{0B2123A5-23E4-45A3-9A77-B1E02C874C82}" destId="{C76E4AB0-DE5F-42A7-B91A-6F021887C441}" srcOrd="0" destOrd="12" presId="urn:microsoft.com/office/officeart/2005/8/layout/hList1"/>
    <dgm:cxn modelId="{31E68648-98DF-4378-97CF-90C8EFE3E4FB}" type="presOf" srcId="{45E81CC1-0ED7-4A55-B0A8-1E2F8F649E4C}" destId="{9BF79D41-0DC6-46B1-9D7E-5812C4B9C7A9}" srcOrd="0" destOrd="6" presId="urn:microsoft.com/office/officeart/2005/8/layout/hList1"/>
    <dgm:cxn modelId="{D0B2E2CE-1A25-45BB-B29E-BCAC99B7DC58}" srcId="{B4311919-AECE-4CAF-AD03-BFB71B9FE55F}" destId="{B7327144-6C9E-432C-8C59-A33C94E2625E}" srcOrd="10" destOrd="0" parTransId="{8CDDB799-3BFC-4DC3-B3D8-F40B987B68E9}" sibTransId="{881E6DBF-460A-4B1C-9781-6D2CC7AB5A14}"/>
    <dgm:cxn modelId="{C4496482-63CE-4EFB-A682-6907EC1ECB74}" srcId="{B4311919-AECE-4CAF-AD03-BFB71B9FE55F}" destId="{15CF06F8-E2B1-4E2B-8360-B111FFC01554}" srcOrd="7" destOrd="0" parTransId="{88D12D3E-9CE7-4A4B-ADB8-3D88BE09B0D9}" sibTransId="{7CB0C0D4-488B-4A1E-B767-CDFE0ACD5631}"/>
    <dgm:cxn modelId="{4A49B5C9-14D9-4AEE-8879-5C6AACFC86EB}" type="presOf" srcId="{35FA5274-EC77-482A-A3D5-FF932F9B4A1F}" destId="{9BF79D41-0DC6-46B1-9D7E-5812C4B9C7A9}" srcOrd="0" destOrd="0" presId="urn:microsoft.com/office/officeart/2005/8/layout/hList1"/>
    <dgm:cxn modelId="{56C13B85-6AE8-4B6A-A8DD-C911E28C3B57}" type="presOf" srcId="{064CFBC4-85A6-454A-A5EA-5FC97FD1DCE1}" destId="{C76E4AB0-DE5F-42A7-B91A-6F021887C441}" srcOrd="0" destOrd="11" presId="urn:microsoft.com/office/officeart/2005/8/layout/hList1"/>
    <dgm:cxn modelId="{3A4AAADE-E8C2-4D05-B30E-54386E83AF50}" srcId="{B4311919-AECE-4CAF-AD03-BFB71B9FE55F}" destId="{30E32DBA-8978-44BF-A088-721853CEB6C4}" srcOrd="9" destOrd="0" parTransId="{EBA166A7-EF20-467A-B150-36A16D2E56B1}" sibTransId="{F234012F-F6AE-446B-A040-49E85B0A47E9}"/>
    <dgm:cxn modelId="{3E637AE0-26F0-4DC5-BEC6-A7CBD3750417}" srcId="{B4311919-AECE-4CAF-AD03-BFB71B9FE55F}" destId="{165CB13C-B765-435F-B66C-9D3381F7763B}" srcOrd="14" destOrd="0" parTransId="{C59B42AD-97D8-4B3A-A282-0A4C85BCBFE7}" sibTransId="{FF2EBF25-0591-4DA2-9A52-7D07E9CE1A62}"/>
    <dgm:cxn modelId="{65C468E0-5827-4345-A737-7EDC0CD8BB0C}" type="presOf" srcId="{FB1507DB-9FA5-4B8C-8BAB-283E6D514869}" destId="{9BF79D41-0DC6-46B1-9D7E-5812C4B9C7A9}" srcOrd="0" destOrd="3" presId="urn:microsoft.com/office/officeart/2005/8/layout/hList1"/>
    <dgm:cxn modelId="{F473C19A-1BCC-40B3-99CF-79333AA4E497}" type="presOf" srcId="{1C7714CD-9CCF-4C58-9819-7CECA3EFD8C9}" destId="{C76E4AB0-DE5F-42A7-B91A-6F021887C441}" srcOrd="0" destOrd="5" presId="urn:microsoft.com/office/officeart/2005/8/layout/hList1"/>
    <dgm:cxn modelId="{87D40269-EBC1-4E3C-BB87-19CBB942D3CB}" type="presOf" srcId="{539440AA-4A0D-4DDA-A53A-2EC4858AE548}" destId="{9BF79D41-0DC6-46B1-9D7E-5812C4B9C7A9}" srcOrd="0" destOrd="2" presId="urn:microsoft.com/office/officeart/2005/8/layout/hList1"/>
    <dgm:cxn modelId="{184CE264-B0F0-4815-BC3D-172BE2ECFA26}" type="presOf" srcId="{E30D6C67-BCE9-4EB6-8825-8E4EF930EA9E}" destId="{C76E4AB0-DE5F-42A7-B91A-6F021887C441}" srcOrd="0" destOrd="16" presId="urn:microsoft.com/office/officeart/2005/8/layout/hList1"/>
    <dgm:cxn modelId="{902466AB-F1D5-4108-AA53-2F629A71E8EE}" type="presOf" srcId="{15CF06F8-E2B1-4E2B-8360-B111FFC01554}" destId="{C76E4AB0-DE5F-42A7-B91A-6F021887C441}" srcOrd="0" destOrd="7" presId="urn:microsoft.com/office/officeart/2005/8/layout/hList1"/>
    <dgm:cxn modelId="{D0682C3A-C8A7-45CE-8911-C3E8350D8EDC}" srcId="{2CE097D0-870C-4388-AEE6-AE80C38DE8CA}" destId="{539440AA-4A0D-4DDA-A53A-2EC4858AE548}" srcOrd="2" destOrd="0" parTransId="{4B114D2E-B334-4843-B8BF-EAD16AED0BCD}" sibTransId="{5BBE5BED-F364-4D61-96D6-10A727B2E1AE}"/>
    <dgm:cxn modelId="{9E4516A8-1690-4410-9AE4-B30A7517363F}" srcId="{B4311919-AECE-4CAF-AD03-BFB71B9FE55F}" destId="{1AEC594B-2092-43C1-BC7E-46788F77A1CA}" srcOrd="0" destOrd="0" parTransId="{960D1BFE-AD19-4D50-B129-C8980B63F683}" sibTransId="{37328A61-89C7-4F96-9F51-5213E8661ED6}"/>
    <dgm:cxn modelId="{504DD811-198C-4354-8BFD-FCB762086C43}" type="presOf" srcId="{1AEC594B-2092-43C1-BC7E-46788F77A1CA}" destId="{C76E4AB0-DE5F-42A7-B91A-6F021887C441}" srcOrd="0" destOrd="0" presId="urn:microsoft.com/office/officeart/2005/8/layout/hList1"/>
    <dgm:cxn modelId="{A866C4BC-A3DF-49D9-9227-D3E5CEEF1D3D}" type="presOf" srcId="{C5914619-162C-4665-A3BB-950815880800}" destId="{C76E4AB0-DE5F-42A7-B91A-6F021887C441}" srcOrd="0" destOrd="15" presId="urn:microsoft.com/office/officeart/2005/8/layout/hList1"/>
    <dgm:cxn modelId="{1F218FFA-AC43-4132-960C-FA7891D8C884}" srcId="{D53C2FB1-27C5-4BC5-855A-74DF72C4C80D}" destId="{B4311919-AECE-4CAF-AD03-BFB71B9FE55F}" srcOrd="0" destOrd="0" parTransId="{508F6B77-B18C-4732-913E-F9DC5E760D64}" sibTransId="{54E139EF-5634-4D5C-B4F1-EEA390AC7139}"/>
    <dgm:cxn modelId="{82F92E54-C732-4610-AAA8-F61547EA11A4}" srcId="{B4311919-AECE-4CAF-AD03-BFB71B9FE55F}" destId="{629B62C2-150F-41BC-B567-F213A6CC6B6D}" srcOrd="1" destOrd="0" parTransId="{C55772B0-C7AA-463C-9F8C-BF0D0E1DFD6C}" sibTransId="{D42549A5-2DE5-44C2-9C8D-3F0BCF8CF367}"/>
    <dgm:cxn modelId="{EB09292F-F881-4E0E-964C-8483EDC2D080}" srcId="{B4311919-AECE-4CAF-AD03-BFB71B9FE55F}" destId="{2A331A70-C46A-43B6-8743-9F299C15E332}" srcOrd="4" destOrd="0" parTransId="{6B19B100-A1B6-43FA-9CEC-DA377F289601}" sibTransId="{43F9AB73-7812-4812-B410-3C6A3118D026}"/>
    <dgm:cxn modelId="{628C3C5B-3C99-4658-ABCD-80C055A6CCA2}" srcId="{B4311919-AECE-4CAF-AD03-BFB71B9FE55F}" destId="{FCB8E5F2-80CF-49DC-9FB1-9E38857E3C06}" srcOrd="3" destOrd="0" parTransId="{BAACD284-E34E-4546-8B47-3431C458DF54}" sibTransId="{F38A738E-C5DC-4051-8582-C2FC33871E82}"/>
    <dgm:cxn modelId="{B5493185-FF2E-489F-B60B-1F7323263930}" srcId="{2CE097D0-870C-4388-AEE6-AE80C38DE8CA}" destId="{9619FB52-199E-43C6-A2F4-E72551644764}" srcOrd="4" destOrd="0" parTransId="{49879E18-9164-4F16-B1A3-28CC4A9B4107}" sibTransId="{630457B6-BE6D-46D9-9EA9-E095E1C53AA8}"/>
    <dgm:cxn modelId="{D984B761-1D0B-4022-80CF-74C964FB8BC1}" type="presOf" srcId="{D53C2FB1-27C5-4BC5-855A-74DF72C4C80D}" destId="{5C6B34B9-10DD-47FF-B8E8-96FDD1A9FE21}" srcOrd="0" destOrd="0" presId="urn:microsoft.com/office/officeart/2005/8/layout/hList1"/>
    <dgm:cxn modelId="{77227EBD-DB5A-483B-A4D2-7D44CB0ADC40}" srcId="{B4311919-AECE-4CAF-AD03-BFB71B9FE55F}" destId="{E30D6C67-BCE9-4EB6-8825-8E4EF930EA9E}" srcOrd="16" destOrd="0" parTransId="{B24F02A5-1752-4B5C-833E-293CE1213100}" sibTransId="{7E8B4D99-5818-4DE3-A853-C9F9F5881F1A}"/>
    <dgm:cxn modelId="{36C8244C-6159-446B-8F67-AA842CFAE9AD}" srcId="{B4311919-AECE-4CAF-AD03-BFB71B9FE55F}" destId="{1C7714CD-9CCF-4C58-9819-7CECA3EFD8C9}" srcOrd="5" destOrd="0" parTransId="{1A6C0A57-2895-4021-82CE-1A174A909A06}" sibTransId="{4FCE8364-571C-4352-8A13-1DDEB94474CD}"/>
    <dgm:cxn modelId="{9F32486B-9BA7-4432-B3C8-97ABADD5F5DD}" type="presOf" srcId="{30E32DBA-8978-44BF-A088-721853CEB6C4}" destId="{C76E4AB0-DE5F-42A7-B91A-6F021887C441}" srcOrd="0" destOrd="9" presId="urn:microsoft.com/office/officeart/2005/8/layout/hList1"/>
    <dgm:cxn modelId="{2A6C78E6-9B09-4C6C-981D-51DC8F1855A2}" type="presParOf" srcId="{5C6B34B9-10DD-47FF-B8E8-96FDD1A9FE21}" destId="{85189A64-ABF5-4638-A038-3F76A1337DCA}" srcOrd="0" destOrd="0" presId="urn:microsoft.com/office/officeart/2005/8/layout/hList1"/>
    <dgm:cxn modelId="{EBC2D5E2-5383-4C7A-9EE2-4A733EDE047A}" type="presParOf" srcId="{85189A64-ABF5-4638-A038-3F76A1337DCA}" destId="{2E1FBAEA-2884-4C01-9780-2FA1A2644632}" srcOrd="0" destOrd="0" presId="urn:microsoft.com/office/officeart/2005/8/layout/hList1"/>
    <dgm:cxn modelId="{BED40E2F-0A4B-454A-B35F-C8CAD8560F8B}" type="presParOf" srcId="{85189A64-ABF5-4638-A038-3F76A1337DCA}" destId="{C76E4AB0-DE5F-42A7-B91A-6F021887C441}" srcOrd="1" destOrd="0" presId="urn:microsoft.com/office/officeart/2005/8/layout/hList1"/>
    <dgm:cxn modelId="{B10DB224-B34E-430A-9A07-87809F364FC0}" type="presParOf" srcId="{5C6B34B9-10DD-47FF-B8E8-96FDD1A9FE21}" destId="{76916D60-92DF-4F47-8E5C-8C0D828C0050}" srcOrd="1" destOrd="0" presId="urn:microsoft.com/office/officeart/2005/8/layout/hList1"/>
    <dgm:cxn modelId="{7491E465-EC69-4B19-851E-9C76770F5C9E}" type="presParOf" srcId="{5C6B34B9-10DD-47FF-B8E8-96FDD1A9FE21}" destId="{A774995E-9189-450A-B8BC-D0B9B088C622}" srcOrd="2" destOrd="0" presId="urn:microsoft.com/office/officeart/2005/8/layout/hList1"/>
    <dgm:cxn modelId="{4521CA4D-F436-478E-810F-031FCEF83360}" type="presParOf" srcId="{A774995E-9189-450A-B8BC-D0B9B088C622}" destId="{24F8C0F4-B975-427B-8767-6AE82C8DC684}" srcOrd="0" destOrd="0" presId="urn:microsoft.com/office/officeart/2005/8/layout/hList1"/>
    <dgm:cxn modelId="{125F566F-9948-4889-BC2F-BAB1F639B92F}" type="presParOf" srcId="{A774995E-9189-450A-B8BC-D0B9B088C622}" destId="{9BF79D41-0DC6-46B1-9D7E-5812C4B9C7A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1C3678-74FF-4750-947F-4148E8E5FEA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73A67D2-038F-46C9-A1AD-1CBB48197301}">
      <dgm:prSet phldrT="[Text]" custT="1"/>
      <dgm:spPr/>
      <dgm:t>
        <a:bodyPr/>
        <a:lstStyle/>
        <a:p>
          <a:endParaRPr lang="en-US" sz="1400" dirty="0"/>
        </a:p>
      </dgm:t>
    </dgm:pt>
    <dgm:pt modelId="{C8BFFFD9-06A0-4338-9AFA-E2E89AC7A46A}" type="parTrans" cxnId="{0C811003-6204-45FD-ABDC-C78876E129F5}">
      <dgm:prSet/>
      <dgm:spPr/>
      <dgm:t>
        <a:bodyPr/>
        <a:lstStyle/>
        <a:p>
          <a:endParaRPr lang="en-US"/>
        </a:p>
      </dgm:t>
    </dgm:pt>
    <dgm:pt modelId="{711A897E-30F6-4C2A-86FA-C8B24740CC33}" type="sibTrans" cxnId="{0C811003-6204-45FD-ABDC-C78876E129F5}">
      <dgm:prSet/>
      <dgm:spPr/>
      <dgm:t>
        <a:bodyPr/>
        <a:lstStyle/>
        <a:p>
          <a:endParaRPr lang="en-US"/>
        </a:p>
      </dgm:t>
    </dgm:pt>
    <dgm:pt modelId="{0A2720A2-9004-4456-9578-17CD7FA57BE4}">
      <dgm:prSet phldrT="[Text]" custT="1"/>
      <dgm:spPr/>
      <dgm:t>
        <a:bodyPr/>
        <a:lstStyle/>
        <a:p>
          <a:r>
            <a:rPr lang="en-US" sz="1400" dirty="0"/>
            <a:t>Revenue</a:t>
          </a:r>
        </a:p>
      </dgm:t>
    </dgm:pt>
    <dgm:pt modelId="{E6590EA6-98D2-48B0-AEBB-DF1B7BE6712C}" type="parTrans" cxnId="{F66D9EDA-97B5-4944-B0D8-D1ADACDB4AB7}">
      <dgm:prSet/>
      <dgm:spPr/>
      <dgm:t>
        <a:bodyPr/>
        <a:lstStyle/>
        <a:p>
          <a:endParaRPr lang="en-US"/>
        </a:p>
      </dgm:t>
    </dgm:pt>
    <dgm:pt modelId="{B30FD570-1917-4931-BC39-468ED1627EEF}" type="sibTrans" cxnId="{F66D9EDA-97B5-4944-B0D8-D1ADACDB4AB7}">
      <dgm:prSet/>
      <dgm:spPr/>
      <dgm:t>
        <a:bodyPr/>
        <a:lstStyle/>
        <a:p>
          <a:endParaRPr lang="en-US"/>
        </a:p>
      </dgm:t>
    </dgm:pt>
    <dgm:pt modelId="{8085C42C-F2E6-4709-9B25-E51BA70B324C}">
      <dgm:prSet phldrT="[Text]" custT="1"/>
      <dgm:spPr/>
      <dgm:t>
        <a:bodyPr/>
        <a:lstStyle/>
        <a:p>
          <a:r>
            <a:rPr lang="en-US" sz="2400" dirty="0"/>
            <a:t>2019</a:t>
          </a:r>
        </a:p>
      </dgm:t>
    </dgm:pt>
    <dgm:pt modelId="{20AA745C-44A9-4FC1-ABFB-FA36C5B3D908}" type="sibTrans" cxnId="{BC086CD5-F2E3-4760-AB34-9450FEC5FD3E}">
      <dgm:prSet/>
      <dgm:spPr/>
      <dgm:t>
        <a:bodyPr/>
        <a:lstStyle/>
        <a:p>
          <a:endParaRPr lang="en-US"/>
        </a:p>
      </dgm:t>
    </dgm:pt>
    <dgm:pt modelId="{A312B598-F087-4E01-A667-36ECE9150147}" type="parTrans" cxnId="{BC086CD5-F2E3-4760-AB34-9450FEC5FD3E}">
      <dgm:prSet/>
      <dgm:spPr/>
      <dgm:t>
        <a:bodyPr/>
        <a:lstStyle/>
        <a:p>
          <a:endParaRPr lang="en-US"/>
        </a:p>
      </dgm:t>
    </dgm:pt>
    <dgm:pt modelId="{0678B6A5-63DF-4BE3-A7D8-636702DE8283}">
      <dgm:prSet phldrT="[Text]" custT="1"/>
      <dgm:spPr/>
      <dgm:t>
        <a:bodyPr/>
        <a:lstStyle/>
        <a:p>
          <a:r>
            <a:rPr lang="en-US" sz="2400" dirty="0"/>
            <a:t>2020</a:t>
          </a:r>
        </a:p>
      </dgm:t>
    </dgm:pt>
    <dgm:pt modelId="{64185F4A-2B87-4BBD-B5EC-B2D0D25E9EA3}" type="sibTrans" cxnId="{16A03A1D-3D2A-48E0-8077-A56D53384237}">
      <dgm:prSet/>
      <dgm:spPr/>
      <dgm:t>
        <a:bodyPr/>
        <a:lstStyle/>
        <a:p>
          <a:endParaRPr lang="en-US"/>
        </a:p>
      </dgm:t>
    </dgm:pt>
    <dgm:pt modelId="{22F70194-3A75-4C9F-AEF1-205B62DE701F}" type="parTrans" cxnId="{16A03A1D-3D2A-48E0-8077-A56D53384237}">
      <dgm:prSet/>
      <dgm:spPr/>
      <dgm:t>
        <a:bodyPr/>
        <a:lstStyle/>
        <a:p>
          <a:endParaRPr lang="en-US"/>
        </a:p>
      </dgm:t>
    </dgm:pt>
    <dgm:pt modelId="{25BD53DC-F505-4202-A721-DD2FC5525881}">
      <dgm:prSet phldrT="[Text]" custT="1"/>
      <dgm:spPr/>
      <dgm:t>
        <a:bodyPr/>
        <a:lstStyle/>
        <a:p>
          <a:r>
            <a:rPr lang="en-US" sz="1400" b="0" i="0" u="none" dirty="0"/>
            <a:t>$       61,183</a:t>
          </a:r>
          <a:endParaRPr lang="en-US" sz="1400" b="0" dirty="0"/>
        </a:p>
      </dgm:t>
    </dgm:pt>
    <dgm:pt modelId="{A3E217F2-1354-48D7-83E4-565A451ADAE2}" type="sibTrans" cxnId="{5996624B-A908-40BB-9CDF-BD79C978D7A2}">
      <dgm:prSet/>
      <dgm:spPr/>
      <dgm:t>
        <a:bodyPr/>
        <a:lstStyle/>
        <a:p>
          <a:endParaRPr lang="en-US"/>
        </a:p>
      </dgm:t>
    </dgm:pt>
    <dgm:pt modelId="{FDA9F2F6-6097-4A97-B655-C188EBF7840C}" type="parTrans" cxnId="{5996624B-A908-40BB-9CDF-BD79C978D7A2}">
      <dgm:prSet/>
      <dgm:spPr/>
      <dgm:t>
        <a:bodyPr/>
        <a:lstStyle/>
        <a:p>
          <a:endParaRPr lang="en-US"/>
        </a:p>
      </dgm:t>
    </dgm:pt>
    <dgm:pt modelId="{0B0B591B-4B66-4069-82A6-F4F8E1F46046}">
      <dgm:prSet phldrT="[Text]" custT="1"/>
      <dgm:spPr/>
      <dgm:t>
        <a:bodyPr/>
        <a:lstStyle/>
        <a:p>
          <a:r>
            <a:rPr lang="en-US" sz="1400" dirty="0"/>
            <a:t>Personnel Expense</a:t>
          </a:r>
        </a:p>
      </dgm:t>
    </dgm:pt>
    <dgm:pt modelId="{A8B209A1-125D-433D-9115-F2EA792F3D7E}" type="parTrans" cxnId="{E5C999CF-9F9E-4409-BFC1-3790F4DE69B3}">
      <dgm:prSet/>
      <dgm:spPr/>
      <dgm:t>
        <a:bodyPr/>
        <a:lstStyle/>
        <a:p>
          <a:endParaRPr lang="en-US"/>
        </a:p>
      </dgm:t>
    </dgm:pt>
    <dgm:pt modelId="{9C53EDB9-7663-433F-B927-FFFEFA55EC9B}" type="sibTrans" cxnId="{E5C999CF-9F9E-4409-BFC1-3790F4DE69B3}">
      <dgm:prSet/>
      <dgm:spPr/>
      <dgm:t>
        <a:bodyPr/>
        <a:lstStyle/>
        <a:p>
          <a:endParaRPr lang="en-US"/>
        </a:p>
      </dgm:t>
    </dgm:pt>
    <dgm:pt modelId="{9E3D699C-6EC6-49C6-AB17-89B4A8ED6A34}">
      <dgm:prSet phldrT="[Text]" custT="1"/>
      <dgm:spPr/>
      <dgm:t>
        <a:bodyPr/>
        <a:lstStyle/>
        <a:p>
          <a:r>
            <a:rPr lang="en-US" sz="1400" dirty="0"/>
            <a:t>Cost of Goods Sold</a:t>
          </a:r>
        </a:p>
      </dgm:t>
    </dgm:pt>
    <dgm:pt modelId="{C756B10A-0C2A-4C25-8259-23B371ECADD5}" type="parTrans" cxnId="{1AFAC2A8-6B9D-442B-9124-B5628112D127}">
      <dgm:prSet/>
      <dgm:spPr/>
      <dgm:t>
        <a:bodyPr/>
        <a:lstStyle/>
        <a:p>
          <a:endParaRPr lang="en-US"/>
        </a:p>
      </dgm:t>
    </dgm:pt>
    <dgm:pt modelId="{18BCA611-667B-43C4-BC35-DC5D39A10E87}" type="sibTrans" cxnId="{1AFAC2A8-6B9D-442B-9124-B5628112D127}">
      <dgm:prSet/>
      <dgm:spPr/>
      <dgm:t>
        <a:bodyPr/>
        <a:lstStyle/>
        <a:p>
          <a:endParaRPr lang="en-US"/>
        </a:p>
      </dgm:t>
    </dgm:pt>
    <dgm:pt modelId="{3452A418-A5D6-4F8F-B5B0-55B188590238}">
      <dgm:prSet phldrT="[Text]" custT="1"/>
      <dgm:spPr/>
      <dgm:t>
        <a:bodyPr/>
        <a:lstStyle/>
        <a:p>
          <a:r>
            <a:rPr lang="en-US" sz="1400" dirty="0"/>
            <a:t>Operating Expenses</a:t>
          </a:r>
        </a:p>
      </dgm:t>
    </dgm:pt>
    <dgm:pt modelId="{4F7D2323-7DB1-4726-A31C-468FBC6689A0}" type="parTrans" cxnId="{6CC097FA-EB43-432C-8442-7172B6A484CC}">
      <dgm:prSet/>
      <dgm:spPr/>
      <dgm:t>
        <a:bodyPr/>
        <a:lstStyle/>
        <a:p>
          <a:endParaRPr lang="en-US"/>
        </a:p>
      </dgm:t>
    </dgm:pt>
    <dgm:pt modelId="{76014E3C-AB0B-4300-8D3C-1740EEA8BAF1}" type="sibTrans" cxnId="{6CC097FA-EB43-432C-8442-7172B6A484CC}">
      <dgm:prSet/>
      <dgm:spPr/>
      <dgm:t>
        <a:bodyPr/>
        <a:lstStyle/>
        <a:p>
          <a:endParaRPr lang="en-US"/>
        </a:p>
      </dgm:t>
    </dgm:pt>
    <dgm:pt modelId="{7123C59F-2F8F-4C42-9619-F9F498C238C9}">
      <dgm:prSet phldrT="[Text]" custT="1"/>
      <dgm:spPr/>
      <dgm:t>
        <a:bodyPr/>
        <a:lstStyle/>
        <a:p>
          <a:r>
            <a:rPr lang="en-US" sz="1400" dirty="0"/>
            <a:t>Total Expenses</a:t>
          </a:r>
        </a:p>
      </dgm:t>
    </dgm:pt>
    <dgm:pt modelId="{F12A858D-C2A1-4529-9BC3-670973720263}" type="parTrans" cxnId="{5087733B-380A-42C7-8812-ED018EFC4C39}">
      <dgm:prSet/>
      <dgm:spPr/>
      <dgm:t>
        <a:bodyPr/>
        <a:lstStyle/>
        <a:p>
          <a:endParaRPr lang="en-US"/>
        </a:p>
      </dgm:t>
    </dgm:pt>
    <dgm:pt modelId="{C24A1B21-DC62-48AF-96CD-546BFA06DB8B}" type="sibTrans" cxnId="{5087733B-380A-42C7-8812-ED018EFC4C39}">
      <dgm:prSet/>
      <dgm:spPr/>
      <dgm:t>
        <a:bodyPr/>
        <a:lstStyle/>
        <a:p>
          <a:endParaRPr lang="en-US"/>
        </a:p>
      </dgm:t>
    </dgm:pt>
    <dgm:pt modelId="{05BD1457-5910-4ADB-8992-29C710E22A1F}">
      <dgm:prSet phldrT="[Text]" custT="1"/>
      <dgm:spPr/>
      <dgm:t>
        <a:bodyPr/>
        <a:lstStyle/>
        <a:p>
          <a:r>
            <a:rPr lang="en-US" sz="1400" dirty="0"/>
            <a:t>Net Income</a:t>
          </a:r>
        </a:p>
      </dgm:t>
    </dgm:pt>
    <dgm:pt modelId="{F8CC3E96-93B7-41F7-B6CF-FC45D70EA2C6}" type="parTrans" cxnId="{3945DD34-45DE-4582-A753-2ACD328BEA64}">
      <dgm:prSet/>
      <dgm:spPr/>
      <dgm:t>
        <a:bodyPr/>
        <a:lstStyle/>
        <a:p>
          <a:endParaRPr lang="en-US"/>
        </a:p>
      </dgm:t>
    </dgm:pt>
    <dgm:pt modelId="{1AF154C0-E643-407D-856A-8D96EF612D82}" type="sibTrans" cxnId="{3945DD34-45DE-4582-A753-2ACD328BEA64}">
      <dgm:prSet/>
      <dgm:spPr/>
      <dgm:t>
        <a:bodyPr/>
        <a:lstStyle/>
        <a:p>
          <a:endParaRPr lang="en-US"/>
        </a:p>
      </dgm:t>
    </dgm:pt>
    <dgm:pt modelId="{2F18815A-889F-4DBF-B4C0-F793D13BF905}">
      <dgm:prSet phldrT="[Text]" custT="1"/>
      <dgm:spPr/>
      <dgm:t>
        <a:bodyPr/>
        <a:lstStyle/>
        <a:p>
          <a:r>
            <a:rPr lang="en-US" sz="1400" b="0" i="0" u="none" dirty="0"/>
            <a:t>$          87,045</a:t>
          </a:r>
          <a:endParaRPr lang="en-US" sz="1400" b="0" dirty="0"/>
        </a:p>
      </dgm:t>
    </dgm:pt>
    <dgm:pt modelId="{03B02818-F365-49AE-9614-09B44107DB18}" type="parTrans" cxnId="{E72A94C1-36E6-4A44-87D8-F13656C68CDB}">
      <dgm:prSet/>
      <dgm:spPr/>
      <dgm:t>
        <a:bodyPr/>
        <a:lstStyle/>
        <a:p>
          <a:endParaRPr lang="en-US"/>
        </a:p>
      </dgm:t>
    </dgm:pt>
    <dgm:pt modelId="{CECCB521-040B-4245-97E1-3AE2A8DDF265}" type="sibTrans" cxnId="{E72A94C1-36E6-4A44-87D8-F13656C68CDB}">
      <dgm:prSet/>
      <dgm:spPr/>
      <dgm:t>
        <a:bodyPr/>
        <a:lstStyle/>
        <a:p>
          <a:endParaRPr lang="en-US"/>
        </a:p>
      </dgm:t>
    </dgm:pt>
    <dgm:pt modelId="{40E9CBF9-2C06-45B4-B7F7-E160F59864A3}">
      <dgm:prSet phldrT="[Text]" custT="1"/>
      <dgm:spPr/>
      <dgm:t>
        <a:bodyPr/>
        <a:lstStyle/>
        <a:p>
          <a:r>
            <a:rPr lang="en-US" sz="2400" b="0" dirty="0"/>
            <a:t>2018</a:t>
          </a:r>
        </a:p>
      </dgm:t>
    </dgm:pt>
    <dgm:pt modelId="{69EFE064-25A1-4450-ADA5-E576B0FCD6F4}" type="parTrans" cxnId="{A4D624C9-3B44-4B4E-928C-279ABDAF5F4D}">
      <dgm:prSet/>
      <dgm:spPr/>
      <dgm:t>
        <a:bodyPr/>
        <a:lstStyle/>
        <a:p>
          <a:endParaRPr lang="en-US"/>
        </a:p>
      </dgm:t>
    </dgm:pt>
    <dgm:pt modelId="{0F8A562D-9D7A-4D30-8437-906FCD01EB4A}" type="sibTrans" cxnId="{A4D624C9-3B44-4B4E-928C-279ABDAF5F4D}">
      <dgm:prSet/>
      <dgm:spPr/>
      <dgm:t>
        <a:bodyPr/>
        <a:lstStyle/>
        <a:p>
          <a:endParaRPr lang="en-US"/>
        </a:p>
      </dgm:t>
    </dgm:pt>
    <dgm:pt modelId="{F37C7690-7F52-44C7-9E0C-A6895BFC29E8}">
      <dgm:prSet phldrT="[Text]" custT="1"/>
      <dgm:spPr/>
      <dgm:t>
        <a:bodyPr/>
        <a:lstStyle/>
        <a:p>
          <a:r>
            <a:rPr lang="en-US" sz="1400" b="0" i="0" u="none" dirty="0"/>
            <a:t>$    1,165,500</a:t>
          </a:r>
          <a:endParaRPr lang="en-US" sz="1400" b="0" dirty="0"/>
        </a:p>
      </dgm:t>
    </dgm:pt>
    <dgm:pt modelId="{718E6101-6019-4CD6-9A43-493C68DCB7D9}" type="parTrans" cxnId="{76838F95-6480-4DDE-ADB2-B138DBE96F7A}">
      <dgm:prSet/>
      <dgm:spPr/>
      <dgm:t>
        <a:bodyPr/>
        <a:lstStyle/>
        <a:p>
          <a:endParaRPr lang="en-US"/>
        </a:p>
      </dgm:t>
    </dgm:pt>
    <dgm:pt modelId="{DDD18863-5DD1-44B4-8BDB-4F7EB4498AF7}" type="sibTrans" cxnId="{76838F95-6480-4DDE-ADB2-B138DBE96F7A}">
      <dgm:prSet/>
      <dgm:spPr/>
      <dgm:t>
        <a:bodyPr/>
        <a:lstStyle/>
        <a:p>
          <a:endParaRPr lang="en-US"/>
        </a:p>
      </dgm:t>
    </dgm:pt>
    <dgm:pt modelId="{931F7254-1373-4862-A439-5748500AAE39}">
      <dgm:prSet custT="1"/>
      <dgm:spPr/>
      <dgm:t>
        <a:bodyPr/>
        <a:lstStyle/>
        <a:p>
          <a:r>
            <a:rPr lang="en-US" sz="1400" b="0" i="0" u="none" dirty="0"/>
            <a:t>$          34,852</a:t>
          </a:r>
          <a:endParaRPr lang="en-US" sz="1400" b="0" dirty="0"/>
        </a:p>
      </dgm:t>
    </dgm:pt>
    <dgm:pt modelId="{8CD812C8-FECD-45B4-AA47-562873EC059D}" type="parTrans" cxnId="{A6A6D10D-1A1D-4808-8AFF-6D105A9F6972}">
      <dgm:prSet/>
      <dgm:spPr/>
      <dgm:t>
        <a:bodyPr/>
        <a:lstStyle/>
        <a:p>
          <a:endParaRPr lang="en-US"/>
        </a:p>
      </dgm:t>
    </dgm:pt>
    <dgm:pt modelId="{E2B51B3C-F7F8-4471-8238-7B8CA68FF41C}" type="sibTrans" cxnId="{A6A6D10D-1A1D-4808-8AFF-6D105A9F6972}">
      <dgm:prSet/>
      <dgm:spPr/>
      <dgm:t>
        <a:bodyPr/>
        <a:lstStyle/>
        <a:p>
          <a:endParaRPr lang="en-US"/>
        </a:p>
      </dgm:t>
    </dgm:pt>
    <dgm:pt modelId="{FD277E69-E58C-46C2-89E8-F6868414FF83}">
      <dgm:prSet custT="1"/>
      <dgm:spPr/>
      <dgm:t>
        <a:bodyPr/>
        <a:lstStyle/>
        <a:p>
          <a:r>
            <a:rPr lang="en-US" sz="1400" b="0" i="0" u="none" dirty="0"/>
            <a:t>$                   0</a:t>
          </a:r>
          <a:endParaRPr lang="en-US" sz="1400" b="0" dirty="0"/>
        </a:p>
      </dgm:t>
    </dgm:pt>
    <dgm:pt modelId="{8307FBDB-543E-4E64-8F66-4BBD04F97ADF}" type="parTrans" cxnId="{74E1EFEC-3BF8-40D7-AFF5-9F6E44A659A0}">
      <dgm:prSet/>
      <dgm:spPr/>
      <dgm:t>
        <a:bodyPr/>
        <a:lstStyle/>
        <a:p>
          <a:endParaRPr lang="en-US"/>
        </a:p>
      </dgm:t>
    </dgm:pt>
    <dgm:pt modelId="{7936564E-2E26-45F4-972F-4C2B2C3D615F}" type="sibTrans" cxnId="{74E1EFEC-3BF8-40D7-AFF5-9F6E44A659A0}">
      <dgm:prSet/>
      <dgm:spPr/>
      <dgm:t>
        <a:bodyPr/>
        <a:lstStyle/>
        <a:p>
          <a:endParaRPr lang="en-US"/>
        </a:p>
      </dgm:t>
    </dgm:pt>
    <dgm:pt modelId="{9C3E7829-6D45-4E01-9409-006517B56386}">
      <dgm:prSet custT="1"/>
      <dgm:spPr/>
      <dgm:t>
        <a:bodyPr/>
        <a:lstStyle/>
        <a:p>
          <a:r>
            <a:rPr lang="en-US" sz="1400" b="0" i="0" u="none" dirty="0"/>
            <a:t>$               250</a:t>
          </a:r>
          <a:endParaRPr lang="en-US" sz="1400" b="0" dirty="0"/>
        </a:p>
      </dgm:t>
    </dgm:pt>
    <dgm:pt modelId="{A2BEDC5D-8A61-4662-84C7-48BDEEF6F5F5}" type="parTrans" cxnId="{93C1CB95-7F11-4E0A-B6F5-283BDD339EF2}">
      <dgm:prSet/>
      <dgm:spPr/>
      <dgm:t>
        <a:bodyPr/>
        <a:lstStyle/>
        <a:p>
          <a:endParaRPr lang="en-US"/>
        </a:p>
      </dgm:t>
    </dgm:pt>
    <dgm:pt modelId="{5D3CB9CA-D389-48CF-8658-753392A23368}" type="sibTrans" cxnId="{93C1CB95-7F11-4E0A-B6F5-283BDD339EF2}">
      <dgm:prSet/>
      <dgm:spPr/>
      <dgm:t>
        <a:bodyPr/>
        <a:lstStyle/>
        <a:p>
          <a:endParaRPr lang="en-US"/>
        </a:p>
      </dgm:t>
    </dgm:pt>
    <dgm:pt modelId="{36AE2DC6-0AA6-4444-922E-3DEAA11B76F4}">
      <dgm:prSet custT="1"/>
      <dgm:spPr/>
      <dgm:t>
        <a:bodyPr/>
        <a:lstStyle/>
        <a:p>
          <a:r>
            <a:rPr lang="en-US" sz="1400" b="0" i="0" u="none" dirty="0"/>
            <a:t>$          35,102</a:t>
          </a:r>
          <a:endParaRPr lang="en-US" sz="1400" b="0" dirty="0"/>
        </a:p>
      </dgm:t>
    </dgm:pt>
    <dgm:pt modelId="{20D6055D-974F-4B46-9594-DFF086688AEB}" type="parTrans" cxnId="{85DB7C42-E99F-461B-8900-703039D464EC}">
      <dgm:prSet/>
      <dgm:spPr/>
      <dgm:t>
        <a:bodyPr/>
        <a:lstStyle/>
        <a:p>
          <a:endParaRPr lang="en-US"/>
        </a:p>
      </dgm:t>
    </dgm:pt>
    <dgm:pt modelId="{332F716D-9443-46B7-9961-C4AA5E852919}" type="sibTrans" cxnId="{85DB7C42-E99F-461B-8900-703039D464EC}">
      <dgm:prSet/>
      <dgm:spPr/>
      <dgm:t>
        <a:bodyPr/>
        <a:lstStyle/>
        <a:p>
          <a:endParaRPr lang="en-US"/>
        </a:p>
      </dgm:t>
    </dgm:pt>
    <dgm:pt modelId="{9DB4D4C6-44E3-4D08-8DE0-9842AEFA5CC5}">
      <dgm:prSet custT="1"/>
      <dgm:spPr/>
      <dgm:t>
        <a:bodyPr/>
        <a:lstStyle/>
        <a:p>
          <a:r>
            <a:rPr lang="en-US" sz="1400" b="0" i="0" u="none" dirty="0"/>
            <a:t>$          51,943</a:t>
          </a:r>
          <a:endParaRPr lang="en-US" sz="1400" b="0" dirty="0"/>
        </a:p>
      </dgm:t>
    </dgm:pt>
    <dgm:pt modelId="{8828CAD5-9BB9-4527-B8AD-70BFAD06FE5E}" type="parTrans" cxnId="{C6CEB5B5-5AF4-4547-B3BA-BBB33D872894}">
      <dgm:prSet/>
      <dgm:spPr/>
      <dgm:t>
        <a:bodyPr/>
        <a:lstStyle/>
        <a:p>
          <a:endParaRPr lang="en-US"/>
        </a:p>
      </dgm:t>
    </dgm:pt>
    <dgm:pt modelId="{F2FDCA70-7E8F-482C-B722-FE6B7777D163}" type="sibTrans" cxnId="{C6CEB5B5-5AF4-4547-B3BA-BBB33D872894}">
      <dgm:prSet/>
      <dgm:spPr/>
      <dgm:t>
        <a:bodyPr/>
        <a:lstStyle/>
        <a:p>
          <a:endParaRPr lang="en-US"/>
        </a:p>
      </dgm:t>
    </dgm:pt>
    <dgm:pt modelId="{E4FC3A64-BCA0-4B56-9C9E-5A5A4A712E78}">
      <dgm:prSet phldrT="[Text]" custT="1"/>
      <dgm:spPr/>
      <dgm:t>
        <a:bodyPr/>
        <a:lstStyle/>
        <a:p>
          <a:r>
            <a:rPr lang="en-US" sz="1400" b="0" i="0" u="none" dirty="0"/>
            <a:t>$         1,030</a:t>
          </a:r>
          <a:endParaRPr lang="en-US" sz="1400" b="0" dirty="0"/>
        </a:p>
      </dgm:t>
    </dgm:pt>
    <dgm:pt modelId="{500C6C68-59A1-46BB-8C46-52D4AA56917A}" type="parTrans" cxnId="{7AA1FA56-D9A1-4A3C-AEE7-60E6EB2EF6C6}">
      <dgm:prSet/>
      <dgm:spPr/>
      <dgm:t>
        <a:bodyPr/>
        <a:lstStyle/>
        <a:p>
          <a:endParaRPr lang="en-US"/>
        </a:p>
      </dgm:t>
    </dgm:pt>
    <dgm:pt modelId="{CD2E693F-A1FF-4933-B1A2-FC1872185589}" type="sibTrans" cxnId="{7AA1FA56-D9A1-4A3C-AEE7-60E6EB2EF6C6}">
      <dgm:prSet/>
      <dgm:spPr/>
      <dgm:t>
        <a:bodyPr/>
        <a:lstStyle/>
        <a:p>
          <a:endParaRPr lang="en-US"/>
        </a:p>
      </dgm:t>
    </dgm:pt>
    <dgm:pt modelId="{FF36E36C-3E2F-4D58-ABD9-7803E1FD9DEC}">
      <dgm:prSet phldrT="[Text]" custT="1"/>
      <dgm:spPr/>
      <dgm:t>
        <a:bodyPr/>
        <a:lstStyle/>
        <a:p>
          <a:r>
            <a:rPr lang="en-US" sz="1400" b="0" i="0" u="none" dirty="0"/>
            <a:t>$         1,030</a:t>
          </a:r>
          <a:endParaRPr lang="en-US" sz="1400" b="0" dirty="0"/>
        </a:p>
      </dgm:t>
    </dgm:pt>
    <dgm:pt modelId="{180E1CF6-A7F4-4890-84E7-58D5DD742E11}" type="parTrans" cxnId="{62B52BA0-FD6D-4127-B8C4-BA6EE2BE2820}">
      <dgm:prSet/>
      <dgm:spPr/>
      <dgm:t>
        <a:bodyPr/>
        <a:lstStyle/>
        <a:p>
          <a:endParaRPr lang="en-US"/>
        </a:p>
      </dgm:t>
    </dgm:pt>
    <dgm:pt modelId="{5313A8A5-944D-469B-8F4E-E6EAA0D08ABD}" type="sibTrans" cxnId="{62B52BA0-FD6D-4127-B8C4-BA6EE2BE2820}">
      <dgm:prSet/>
      <dgm:spPr/>
      <dgm:t>
        <a:bodyPr/>
        <a:lstStyle/>
        <a:p>
          <a:endParaRPr lang="en-US"/>
        </a:p>
      </dgm:t>
    </dgm:pt>
    <dgm:pt modelId="{4FAD18AA-B63F-41B6-AC32-94A399B0C47C}">
      <dgm:prSet phldrT="[Text]" custT="1"/>
      <dgm:spPr/>
      <dgm:t>
        <a:bodyPr/>
        <a:lstStyle/>
        <a:p>
          <a:r>
            <a:rPr lang="en-US" sz="1400" b="0" i="0" u="none" dirty="0"/>
            <a:t>$       60,153</a:t>
          </a:r>
          <a:endParaRPr lang="en-US" sz="1400" b="0" dirty="0"/>
        </a:p>
      </dgm:t>
    </dgm:pt>
    <dgm:pt modelId="{E946799D-38DA-457A-88F6-57E1CF6C6E1C}" type="parTrans" cxnId="{A9AEED4A-C98D-459F-A3EC-478D2A22FF8F}">
      <dgm:prSet/>
      <dgm:spPr/>
      <dgm:t>
        <a:bodyPr/>
        <a:lstStyle/>
        <a:p>
          <a:endParaRPr lang="en-US"/>
        </a:p>
      </dgm:t>
    </dgm:pt>
    <dgm:pt modelId="{D441F68E-BBE7-4EE4-808A-D23352350F29}" type="sibTrans" cxnId="{A9AEED4A-C98D-459F-A3EC-478D2A22FF8F}">
      <dgm:prSet/>
      <dgm:spPr/>
      <dgm:t>
        <a:bodyPr/>
        <a:lstStyle/>
        <a:p>
          <a:endParaRPr lang="en-US"/>
        </a:p>
      </dgm:t>
    </dgm:pt>
    <dgm:pt modelId="{94A8954B-8463-49CA-9EA9-D43E14C5385C}">
      <dgm:prSet phldrT="[Text]" custT="1"/>
      <dgm:spPr/>
      <dgm:t>
        <a:bodyPr/>
        <a:lstStyle/>
        <a:p>
          <a:r>
            <a:rPr lang="en-US" sz="1400" b="0" i="0" u="none" dirty="0"/>
            <a:t>$                0</a:t>
          </a:r>
          <a:endParaRPr lang="en-US" sz="1400" b="0" dirty="0"/>
        </a:p>
      </dgm:t>
    </dgm:pt>
    <dgm:pt modelId="{EFF48E71-734A-46A5-BAD1-4FD69B729596}" type="parTrans" cxnId="{F385506C-0E27-45E6-B9EA-4175C5927B2E}">
      <dgm:prSet/>
      <dgm:spPr/>
      <dgm:t>
        <a:bodyPr/>
        <a:lstStyle/>
        <a:p>
          <a:endParaRPr lang="en-US"/>
        </a:p>
      </dgm:t>
    </dgm:pt>
    <dgm:pt modelId="{2BD12663-3423-45A9-83C1-05F818A785D9}" type="sibTrans" cxnId="{F385506C-0E27-45E6-B9EA-4175C5927B2E}">
      <dgm:prSet/>
      <dgm:spPr/>
      <dgm:t>
        <a:bodyPr/>
        <a:lstStyle/>
        <a:p>
          <a:endParaRPr lang="en-US"/>
        </a:p>
      </dgm:t>
    </dgm:pt>
    <dgm:pt modelId="{CD3626DF-5414-4FC8-B817-3E983CF0DD0D}">
      <dgm:prSet custT="1"/>
      <dgm:spPr/>
      <dgm:t>
        <a:bodyPr/>
        <a:lstStyle/>
        <a:p>
          <a:r>
            <a:rPr lang="en-US" sz="1400" b="0" i="0" u="none" dirty="0"/>
            <a:t>$       253,682</a:t>
          </a:r>
          <a:endParaRPr lang="en-US" sz="1400" b="0" dirty="0"/>
        </a:p>
      </dgm:t>
    </dgm:pt>
    <dgm:pt modelId="{A9C2642B-934F-45B8-8A85-3AB73F4F5E8F}" type="sibTrans" cxnId="{C3225FA0-E0C7-4CDD-A5E5-DD9B05099273}">
      <dgm:prSet/>
      <dgm:spPr/>
      <dgm:t>
        <a:bodyPr/>
        <a:lstStyle/>
        <a:p>
          <a:endParaRPr lang="en-US"/>
        </a:p>
      </dgm:t>
    </dgm:pt>
    <dgm:pt modelId="{017B9C04-2E46-432E-851C-32C0C2CEB907}" type="parTrans" cxnId="{C3225FA0-E0C7-4CDD-A5E5-DD9B05099273}">
      <dgm:prSet/>
      <dgm:spPr/>
      <dgm:t>
        <a:bodyPr/>
        <a:lstStyle/>
        <a:p>
          <a:endParaRPr lang="en-US"/>
        </a:p>
      </dgm:t>
    </dgm:pt>
    <dgm:pt modelId="{81C5FC99-CAAB-41DD-8BA3-699B451B6F2F}">
      <dgm:prSet custT="1"/>
      <dgm:spPr/>
      <dgm:t>
        <a:bodyPr/>
        <a:lstStyle/>
        <a:p>
          <a:r>
            <a:rPr lang="en-US" sz="1400" b="0" i="0" u="none" dirty="0"/>
            <a:t>$       933,610</a:t>
          </a:r>
          <a:endParaRPr lang="en-US" sz="1400" b="0" dirty="0"/>
        </a:p>
      </dgm:t>
    </dgm:pt>
    <dgm:pt modelId="{CE6CF29B-A926-4269-B0A2-B4E284D4FA88}" type="sibTrans" cxnId="{93C8CB93-4A2E-4205-9613-A9762A7B0CDC}">
      <dgm:prSet/>
      <dgm:spPr/>
      <dgm:t>
        <a:bodyPr/>
        <a:lstStyle/>
        <a:p>
          <a:endParaRPr lang="en-US"/>
        </a:p>
      </dgm:t>
    </dgm:pt>
    <dgm:pt modelId="{FE0AA462-3C26-42D1-9997-D32DFC5C43EF}" type="parTrans" cxnId="{93C8CB93-4A2E-4205-9613-A9762A7B0CDC}">
      <dgm:prSet/>
      <dgm:spPr/>
      <dgm:t>
        <a:bodyPr/>
        <a:lstStyle/>
        <a:p>
          <a:endParaRPr lang="en-US"/>
        </a:p>
      </dgm:t>
    </dgm:pt>
    <dgm:pt modelId="{0016377C-E5E3-4254-B2E3-3F586E8BE5AB}">
      <dgm:prSet custT="1"/>
      <dgm:spPr/>
      <dgm:t>
        <a:bodyPr/>
        <a:lstStyle/>
        <a:p>
          <a:r>
            <a:rPr lang="en-US" sz="1400" b="0" i="0" u="none" dirty="0"/>
            <a:t>$       122,843 </a:t>
          </a:r>
          <a:endParaRPr lang="en-US" sz="1400" b="0" dirty="0"/>
        </a:p>
      </dgm:t>
    </dgm:pt>
    <dgm:pt modelId="{B2AD53C4-8D7C-497F-9A3E-504490FBC2A3}" type="sibTrans" cxnId="{AF0E5278-2ADE-4010-ACD5-E9E086A13F42}">
      <dgm:prSet/>
      <dgm:spPr/>
      <dgm:t>
        <a:bodyPr/>
        <a:lstStyle/>
        <a:p>
          <a:endParaRPr lang="en-US"/>
        </a:p>
      </dgm:t>
    </dgm:pt>
    <dgm:pt modelId="{44D0F489-6264-4E60-9F49-056B7A815205}" type="parTrans" cxnId="{AF0E5278-2ADE-4010-ACD5-E9E086A13F42}">
      <dgm:prSet/>
      <dgm:spPr/>
      <dgm:t>
        <a:bodyPr/>
        <a:lstStyle/>
        <a:p>
          <a:endParaRPr lang="en-US"/>
        </a:p>
      </dgm:t>
    </dgm:pt>
    <dgm:pt modelId="{47970AD7-C0C4-44A5-9DFB-5F52765E4879}">
      <dgm:prSet custT="1"/>
      <dgm:spPr/>
      <dgm:t>
        <a:bodyPr/>
        <a:lstStyle/>
        <a:p>
          <a:r>
            <a:rPr lang="en-US" sz="1400" b="0" i="0" u="none" dirty="0"/>
            <a:t>$      3,10,135</a:t>
          </a:r>
          <a:endParaRPr lang="en-US" sz="1400" b="0" dirty="0"/>
        </a:p>
      </dgm:t>
    </dgm:pt>
    <dgm:pt modelId="{25D085F8-58DB-4904-A260-D9EEBB0A5920}" type="sibTrans" cxnId="{E1A03A9C-8DBE-4F4D-803E-46AF0246ECCD}">
      <dgm:prSet/>
      <dgm:spPr/>
      <dgm:t>
        <a:bodyPr/>
        <a:lstStyle/>
        <a:p>
          <a:endParaRPr lang="en-US"/>
        </a:p>
      </dgm:t>
    </dgm:pt>
    <dgm:pt modelId="{52502F94-B1F1-4872-A69D-067DA31317A5}" type="parTrans" cxnId="{E1A03A9C-8DBE-4F4D-803E-46AF0246ECCD}">
      <dgm:prSet/>
      <dgm:spPr/>
      <dgm:t>
        <a:bodyPr/>
        <a:lstStyle/>
        <a:p>
          <a:endParaRPr lang="en-US"/>
        </a:p>
      </dgm:t>
    </dgm:pt>
    <dgm:pt modelId="{2B9BE709-1CA9-40F7-9401-8CC13698FA3D}">
      <dgm:prSet custT="1"/>
      <dgm:spPr/>
      <dgm:t>
        <a:bodyPr/>
        <a:lstStyle/>
        <a:p>
          <a:r>
            <a:rPr lang="en-US" sz="1400" b="0" i="0" u="none" dirty="0"/>
            <a:t>$      (144,635)  </a:t>
          </a:r>
          <a:endParaRPr lang="en-US" sz="1400" b="0" dirty="0"/>
        </a:p>
      </dgm:t>
    </dgm:pt>
    <dgm:pt modelId="{2CF8B768-BEF8-4CC6-AF65-414DCD542142}" type="sibTrans" cxnId="{AE7D66B4-A065-45B5-A42D-E6140D23458C}">
      <dgm:prSet/>
      <dgm:spPr/>
      <dgm:t>
        <a:bodyPr/>
        <a:lstStyle/>
        <a:p>
          <a:endParaRPr lang="en-US"/>
        </a:p>
      </dgm:t>
    </dgm:pt>
    <dgm:pt modelId="{EB497B99-DD0A-4564-9C9A-6E55D41400D3}" type="parTrans" cxnId="{AE7D66B4-A065-45B5-A42D-E6140D23458C}">
      <dgm:prSet/>
      <dgm:spPr/>
      <dgm:t>
        <a:bodyPr/>
        <a:lstStyle/>
        <a:p>
          <a:endParaRPr lang="en-US"/>
        </a:p>
      </dgm:t>
    </dgm:pt>
    <dgm:pt modelId="{E0464776-F7D0-434E-8EB1-EFA99FBD1B8C}">
      <dgm:prSet phldrT="[Text]" custT="1"/>
      <dgm:spPr/>
      <dgm:t>
        <a:bodyPr/>
        <a:lstStyle/>
        <a:p>
          <a:r>
            <a:rPr lang="en-US" sz="1400" b="0" i="0" u="none" dirty="0"/>
            <a:t>$                0</a:t>
          </a:r>
          <a:endParaRPr lang="en-US" sz="1400" b="0" dirty="0"/>
        </a:p>
      </dgm:t>
    </dgm:pt>
    <dgm:pt modelId="{E11AB781-96CA-47F7-9DCC-84F0CD244778}" type="sibTrans" cxnId="{5C254F80-0B8B-4E60-A907-8EC4630C261D}">
      <dgm:prSet/>
      <dgm:spPr/>
      <dgm:t>
        <a:bodyPr/>
        <a:lstStyle/>
        <a:p>
          <a:endParaRPr lang="en-US"/>
        </a:p>
      </dgm:t>
    </dgm:pt>
    <dgm:pt modelId="{CB93C5E8-D6CB-4EEF-9A33-BEEEED3FA68A}" type="parTrans" cxnId="{5C254F80-0B8B-4E60-A907-8EC4630C261D}">
      <dgm:prSet/>
      <dgm:spPr/>
      <dgm:t>
        <a:bodyPr/>
        <a:lstStyle/>
        <a:p>
          <a:endParaRPr lang="en-US"/>
        </a:p>
      </dgm:t>
    </dgm:pt>
    <dgm:pt modelId="{41B201DF-5161-4282-9FA6-4C07C22EDCBC}" type="pres">
      <dgm:prSet presAssocID="{991C3678-74FF-4750-947F-4148E8E5FEA3}" presName="Name0" presStyleCnt="0">
        <dgm:presLayoutVars>
          <dgm:dir/>
          <dgm:animLvl val="lvl"/>
          <dgm:resizeHandles val="exact"/>
        </dgm:presLayoutVars>
      </dgm:prSet>
      <dgm:spPr/>
      <dgm:t>
        <a:bodyPr/>
        <a:lstStyle/>
        <a:p>
          <a:endParaRPr lang="en-US"/>
        </a:p>
      </dgm:t>
    </dgm:pt>
    <dgm:pt modelId="{F65FFAB2-DC45-4379-B6B1-9144D214792A}" type="pres">
      <dgm:prSet presAssocID="{173A67D2-038F-46C9-A1AD-1CBB48197301}" presName="composite" presStyleCnt="0"/>
      <dgm:spPr/>
    </dgm:pt>
    <dgm:pt modelId="{66C81E68-9F29-4C5B-B8BD-4FC1987671A2}" type="pres">
      <dgm:prSet presAssocID="{173A67D2-038F-46C9-A1AD-1CBB48197301}" presName="parTx" presStyleLbl="alignNode1" presStyleIdx="0" presStyleCnt="4">
        <dgm:presLayoutVars>
          <dgm:chMax val="0"/>
          <dgm:chPref val="0"/>
          <dgm:bulletEnabled val="1"/>
        </dgm:presLayoutVars>
      </dgm:prSet>
      <dgm:spPr/>
      <dgm:t>
        <a:bodyPr/>
        <a:lstStyle/>
        <a:p>
          <a:endParaRPr lang="en-US"/>
        </a:p>
      </dgm:t>
    </dgm:pt>
    <dgm:pt modelId="{AEE04920-86AD-4849-8560-360B7C075A49}" type="pres">
      <dgm:prSet presAssocID="{173A67D2-038F-46C9-A1AD-1CBB48197301}" presName="desTx" presStyleLbl="alignAccFollowNode1" presStyleIdx="0" presStyleCnt="4" custLinFactNeighborX="-166" custLinFactNeighborY="560">
        <dgm:presLayoutVars>
          <dgm:bulletEnabled val="1"/>
        </dgm:presLayoutVars>
      </dgm:prSet>
      <dgm:spPr/>
      <dgm:t>
        <a:bodyPr/>
        <a:lstStyle/>
        <a:p>
          <a:endParaRPr lang="en-US"/>
        </a:p>
      </dgm:t>
    </dgm:pt>
    <dgm:pt modelId="{5400F7CF-E22E-4A9B-9B77-70C276D7FEF9}" type="pres">
      <dgm:prSet presAssocID="{711A897E-30F6-4C2A-86FA-C8B24740CC33}" presName="space" presStyleCnt="0"/>
      <dgm:spPr/>
    </dgm:pt>
    <dgm:pt modelId="{7BE4C66B-BB03-44F2-BF07-EB56B81A8D8A}" type="pres">
      <dgm:prSet presAssocID="{0678B6A5-63DF-4BE3-A7D8-636702DE8283}" presName="composite" presStyleCnt="0"/>
      <dgm:spPr/>
    </dgm:pt>
    <dgm:pt modelId="{D0E83513-6441-4BB8-A857-5EDFBEFFF251}" type="pres">
      <dgm:prSet presAssocID="{0678B6A5-63DF-4BE3-A7D8-636702DE8283}" presName="parTx" presStyleLbl="alignNode1" presStyleIdx="1" presStyleCnt="4">
        <dgm:presLayoutVars>
          <dgm:chMax val="0"/>
          <dgm:chPref val="0"/>
          <dgm:bulletEnabled val="1"/>
        </dgm:presLayoutVars>
      </dgm:prSet>
      <dgm:spPr/>
      <dgm:t>
        <a:bodyPr/>
        <a:lstStyle/>
        <a:p>
          <a:endParaRPr lang="en-US"/>
        </a:p>
      </dgm:t>
    </dgm:pt>
    <dgm:pt modelId="{F9600A45-9DFB-4944-9BF8-D41E1DCFD670}" type="pres">
      <dgm:prSet presAssocID="{0678B6A5-63DF-4BE3-A7D8-636702DE8283}" presName="desTx" presStyleLbl="alignAccFollowNode1" presStyleIdx="1" presStyleCnt="4" custLinFactNeighborX="439" custLinFactNeighborY="2844">
        <dgm:presLayoutVars>
          <dgm:bulletEnabled val="1"/>
        </dgm:presLayoutVars>
      </dgm:prSet>
      <dgm:spPr/>
      <dgm:t>
        <a:bodyPr/>
        <a:lstStyle/>
        <a:p>
          <a:endParaRPr lang="en-US"/>
        </a:p>
      </dgm:t>
    </dgm:pt>
    <dgm:pt modelId="{B4004CA4-913E-48C0-9B74-FD3DCC33581B}" type="pres">
      <dgm:prSet presAssocID="{64185F4A-2B87-4BBD-B5EC-B2D0D25E9EA3}" presName="space" presStyleCnt="0"/>
      <dgm:spPr/>
    </dgm:pt>
    <dgm:pt modelId="{889D8F7C-59A3-477F-B484-321F83D695AC}" type="pres">
      <dgm:prSet presAssocID="{8085C42C-F2E6-4709-9B25-E51BA70B324C}" presName="composite" presStyleCnt="0"/>
      <dgm:spPr/>
    </dgm:pt>
    <dgm:pt modelId="{4A1F68DB-E8B0-4291-BF2A-67AA92B29538}" type="pres">
      <dgm:prSet presAssocID="{8085C42C-F2E6-4709-9B25-E51BA70B324C}" presName="parTx" presStyleLbl="alignNode1" presStyleIdx="2" presStyleCnt="4">
        <dgm:presLayoutVars>
          <dgm:chMax val="0"/>
          <dgm:chPref val="0"/>
          <dgm:bulletEnabled val="1"/>
        </dgm:presLayoutVars>
      </dgm:prSet>
      <dgm:spPr/>
      <dgm:t>
        <a:bodyPr/>
        <a:lstStyle/>
        <a:p>
          <a:endParaRPr lang="en-US"/>
        </a:p>
      </dgm:t>
    </dgm:pt>
    <dgm:pt modelId="{83548E15-6AA7-456C-B836-1C196C6872B9}" type="pres">
      <dgm:prSet presAssocID="{8085C42C-F2E6-4709-9B25-E51BA70B324C}" presName="desTx" presStyleLbl="alignAccFollowNode1" presStyleIdx="2" presStyleCnt="4">
        <dgm:presLayoutVars>
          <dgm:bulletEnabled val="1"/>
        </dgm:presLayoutVars>
      </dgm:prSet>
      <dgm:spPr/>
      <dgm:t>
        <a:bodyPr/>
        <a:lstStyle/>
        <a:p>
          <a:endParaRPr lang="en-US"/>
        </a:p>
      </dgm:t>
    </dgm:pt>
    <dgm:pt modelId="{BB9E7A31-CD72-4334-BD9F-31FA3C31F7B3}" type="pres">
      <dgm:prSet presAssocID="{20AA745C-44A9-4FC1-ABFB-FA36C5B3D908}" presName="space" presStyleCnt="0"/>
      <dgm:spPr/>
    </dgm:pt>
    <dgm:pt modelId="{E9A801D1-8872-433E-9339-1D77D8EBB54A}" type="pres">
      <dgm:prSet presAssocID="{40E9CBF9-2C06-45B4-B7F7-E160F59864A3}" presName="composite" presStyleCnt="0"/>
      <dgm:spPr/>
    </dgm:pt>
    <dgm:pt modelId="{D6BE9B6D-3193-431A-A730-A7D93A92EBCB}" type="pres">
      <dgm:prSet presAssocID="{40E9CBF9-2C06-45B4-B7F7-E160F59864A3}" presName="parTx" presStyleLbl="alignNode1" presStyleIdx="3" presStyleCnt="4">
        <dgm:presLayoutVars>
          <dgm:chMax val="0"/>
          <dgm:chPref val="0"/>
          <dgm:bulletEnabled val="1"/>
        </dgm:presLayoutVars>
      </dgm:prSet>
      <dgm:spPr/>
      <dgm:t>
        <a:bodyPr/>
        <a:lstStyle/>
        <a:p>
          <a:endParaRPr lang="en-US"/>
        </a:p>
      </dgm:t>
    </dgm:pt>
    <dgm:pt modelId="{8DD89C81-46F2-477A-9E30-B6A5BD3D93A5}" type="pres">
      <dgm:prSet presAssocID="{40E9CBF9-2C06-45B4-B7F7-E160F59864A3}" presName="desTx" presStyleLbl="alignAccFollowNode1" presStyleIdx="3" presStyleCnt="4" custLinFactNeighborX="166" custLinFactNeighborY="-1632">
        <dgm:presLayoutVars>
          <dgm:bulletEnabled val="1"/>
        </dgm:presLayoutVars>
      </dgm:prSet>
      <dgm:spPr/>
      <dgm:t>
        <a:bodyPr/>
        <a:lstStyle/>
        <a:p>
          <a:endParaRPr lang="en-US"/>
        </a:p>
      </dgm:t>
    </dgm:pt>
  </dgm:ptLst>
  <dgm:cxnLst>
    <dgm:cxn modelId="{2EF1A9AE-6D8A-4D15-983E-3C91F6D05EEA}" type="presOf" srcId="{E0464776-F7D0-434E-8EB1-EFA99FBD1B8C}" destId="{F9600A45-9DFB-4944-9BF8-D41E1DCFD670}" srcOrd="0" destOrd="1" presId="urn:microsoft.com/office/officeart/2005/8/layout/hList1"/>
    <dgm:cxn modelId="{5C254F80-0B8B-4E60-A907-8EC4630C261D}" srcId="{0678B6A5-63DF-4BE3-A7D8-636702DE8283}" destId="{E0464776-F7D0-434E-8EB1-EFA99FBD1B8C}" srcOrd="1" destOrd="0" parTransId="{CB93C5E8-D6CB-4EEF-9A33-BEEEED3FA68A}" sibTransId="{E11AB781-96CA-47F7-9DCC-84F0CD244778}"/>
    <dgm:cxn modelId="{AE7D66B4-A065-45B5-A42D-E6140D23458C}" srcId="{40E9CBF9-2C06-45B4-B7F7-E160F59864A3}" destId="{2B9BE709-1CA9-40F7-9401-8CC13698FA3D}" srcOrd="5" destOrd="0" parTransId="{EB497B99-DD0A-4564-9C9A-6E55D41400D3}" sibTransId="{2CF8B768-BEF8-4CC6-AF65-414DCD542142}"/>
    <dgm:cxn modelId="{FE78EF34-19B1-4AE5-868E-E8650B56C587}" type="presOf" srcId="{2B9BE709-1CA9-40F7-9401-8CC13698FA3D}" destId="{8DD89C81-46F2-477A-9E30-B6A5BD3D93A5}" srcOrd="0" destOrd="5" presId="urn:microsoft.com/office/officeart/2005/8/layout/hList1"/>
    <dgm:cxn modelId="{74E1EFEC-3BF8-40D7-AFF5-9F6E44A659A0}" srcId="{8085C42C-F2E6-4709-9B25-E51BA70B324C}" destId="{FD277E69-E58C-46C2-89E8-F6868414FF83}" srcOrd="2" destOrd="0" parTransId="{8307FBDB-543E-4E64-8F66-4BBD04F97ADF}" sibTransId="{7936564E-2E26-45F4-972F-4C2B2C3D615F}"/>
    <dgm:cxn modelId="{AF0E5278-2ADE-4010-ACD5-E9E086A13F42}" srcId="{40E9CBF9-2C06-45B4-B7F7-E160F59864A3}" destId="{0016377C-E5E3-4254-B2E3-3F586E8BE5AB}" srcOrd="3" destOrd="0" parTransId="{44D0F489-6264-4E60-9F49-056B7A815205}" sibTransId="{B2AD53C4-8D7C-497F-9A3E-504490FBC2A3}"/>
    <dgm:cxn modelId="{A6A6D10D-1A1D-4808-8AFF-6D105A9F6972}" srcId="{8085C42C-F2E6-4709-9B25-E51BA70B324C}" destId="{931F7254-1373-4862-A439-5748500AAE39}" srcOrd="1" destOrd="0" parTransId="{8CD812C8-FECD-45B4-AA47-562873EC059D}" sibTransId="{E2B51B3C-F7F8-4471-8238-7B8CA68FF41C}"/>
    <dgm:cxn modelId="{2365B9D6-3D48-403B-8D24-2A55870F9D0F}" type="presOf" srcId="{25BD53DC-F505-4202-A721-DD2FC5525881}" destId="{F9600A45-9DFB-4944-9BF8-D41E1DCFD670}" srcOrd="0" destOrd="0" presId="urn:microsoft.com/office/officeart/2005/8/layout/hList1"/>
    <dgm:cxn modelId="{EE0F0507-CDEE-408D-85A7-5C77FB7B0BCE}" type="presOf" srcId="{F37C7690-7F52-44C7-9E0C-A6895BFC29E8}" destId="{8DD89C81-46F2-477A-9E30-B6A5BD3D93A5}" srcOrd="0" destOrd="0" presId="urn:microsoft.com/office/officeart/2005/8/layout/hList1"/>
    <dgm:cxn modelId="{D79ED5FF-A074-4FE7-B85C-05B970780E0D}" type="presOf" srcId="{173A67D2-038F-46C9-A1AD-1CBB48197301}" destId="{66C81E68-9F29-4C5B-B8BD-4FC1987671A2}" srcOrd="0" destOrd="0" presId="urn:microsoft.com/office/officeart/2005/8/layout/hList1"/>
    <dgm:cxn modelId="{F66D9EDA-97B5-4944-B0D8-D1ADACDB4AB7}" srcId="{173A67D2-038F-46C9-A1AD-1CBB48197301}" destId="{0A2720A2-9004-4456-9578-17CD7FA57BE4}" srcOrd="0" destOrd="0" parTransId="{E6590EA6-98D2-48B0-AEBB-DF1B7BE6712C}" sibTransId="{B30FD570-1917-4931-BC39-468ED1627EEF}"/>
    <dgm:cxn modelId="{5087733B-380A-42C7-8812-ED018EFC4C39}" srcId="{173A67D2-038F-46C9-A1AD-1CBB48197301}" destId="{7123C59F-2F8F-4C42-9619-F9F498C238C9}" srcOrd="4" destOrd="0" parTransId="{F12A858D-C2A1-4529-9BC3-670973720263}" sibTransId="{C24A1B21-DC62-48AF-96CD-546BFA06DB8B}"/>
    <dgm:cxn modelId="{3945DD34-45DE-4582-A753-2ACD328BEA64}" srcId="{173A67D2-038F-46C9-A1AD-1CBB48197301}" destId="{05BD1457-5910-4ADB-8992-29C710E22A1F}" srcOrd="5" destOrd="0" parTransId="{F8CC3E96-93B7-41F7-B6CF-FC45D70EA2C6}" sibTransId="{1AF154C0-E643-407D-856A-8D96EF612D82}"/>
    <dgm:cxn modelId="{33F35E1A-69FC-490F-9C55-2B4DDBD5EBEF}" type="presOf" srcId="{0016377C-E5E3-4254-B2E3-3F586E8BE5AB}" destId="{8DD89C81-46F2-477A-9E30-B6A5BD3D93A5}" srcOrd="0" destOrd="3" presId="urn:microsoft.com/office/officeart/2005/8/layout/hList1"/>
    <dgm:cxn modelId="{7000B5E2-F296-41A1-9357-FDF9422AFAA2}" type="presOf" srcId="{3452A418-A5D6-4F8F-B5B0-55B188590238}" destId="{AEE04920-86AD-4849-8560-360B7C075A49}" srcOrd="0" destOrd="3" presId="urn:microsoft.com/office/officeart/2005/8/layout/hList1"/>
    <dgm:cxn modelId="{C6CEB5B5-5AF4-4547-B3BA-BBB33D872894}" srcId="{8085C42C-F2E6-4709-9B25-E51BA70B324C}" destId="{9DB4D4C6-44E3-4D08-8DE0-9842AEFA5CC5}" srcOrd="5" destOrd="0" parTransId="{8828CAD5-9BB9-4527-B8AD-70BFAD06FE5E}" sibTransId="{F2FDCA70-7E8F-482C-B722-FE6B7777D163}"/>
    <dgm:cxn modelId="{E72A94C1-36E6-4A44-87D8-F13656C68CDB}" srcId="{8085C42C-F2E6-4709-9B25-E51BA70B324C}" destId="{2F18815A-889F-4DBF-B4C0-F793D13BF905}" srcOrd="0" destOrd="0" parTransId="{03B02818-F365-49AE-9614-09B44107DB18}" sibTransId="{CECCB521-040B-4245-97E1-3AE2A8DDF265}"/>
    <dgm:cxn modelId="{93C1CB95-7F11-4E0A-B6F5-283BDD339EF2}" srcId="{8085C42C-F2E6-4709-9B25-E51BA70B324C}" destId="{9C3E7829-6D45-4E01-9409-006517B56386}" srcOrd="3" destOrd="0" parTransId="{A2BEDC5D-8A61-4662-84C7-48BDEEF6F5F5}" sibTransId="{5D3CB9CA-D389-48CF-8658-753392A23368}"/>
    <dgm:cxn modelId="{6CC097FA-EB43-432C-8442-7172B6A484CC}" srcId="{173A67D2-038F-46C9-A1AD-1CBB48197301}" destId="{3452A418-A5D6-4F8F-B5B0-55B188590238}" srcOrd="3" destOrd="0" parTransId="{4F7D2323-7DB1-4726-A31C-468FBC6689A0}" sibTransId="{76014E3C-AB0B-4300-8D3C-1740EEA8BAF1}"/>
    <dgm:cxn modelId="{6AB89630-4A2F-449B-84BB-6179DC2B1B84}" type="presOf" srcId="{9DB4D4C6-44E3-4D08-8DE0-9842AEFA5CC5}" destId="{83548E15-6AA7-456C-B836-1C196C6872B9}" srcOrd="0" destOrd="5" presId="urn:microsoft.com/office/officeart/2005/8/layout/hList1"/>
    <dgm:cxn modelId="{7AA1FA56-D9A1-4A3C-AEE7-60E6EB2EF6C6}" srcId="{0678B6A5-63DF-4BE3-A7D8-636702DE8283}" destId="{E4FC3A64-BCA0-4B56-9C9E-5A5A4A712E78}" srcOrd="3" destOrd="0" parTransId="{500C6C68-59A1-46BB-8C46-52D4AA56917A}" sibTransId="{CD2E693F-A1FF-4933-B1A2-FC1872185589}"/>
    <dgm:cxn modelId="{B1263E51-FF21-4718-99C1-1687E84912B4}" type="presOf" srcId="{0B0B591B-4B66-4069-82A6-F4F8E1F46046}" destId="{AEE04920-86AD-4849-8560-360B7C075A49}" srcOrd="0" destOrd="1" presId="urn:microsoft.com/office/officeart/2005/8/layout/hList1"/>
    <dgm:cxn modelId="{73E84874-63B9-49AD-A234-FF6099AFB0A2}" type="presOf" srcId="{94A8954B-8463-49CA-9EA9-D43E14C5385C}" destId="{F9600A45-9DFB-4944-9BF8-D41E1DCFD670}" srcOrd="0" destOrd="2" presId="urn:microsoft.com/office/officeart/2005/8/layout/hList1"/>
    <dgm:cxn modelId="{BCA24D0E-D35A-489C-91AE-D6506C612E1E}" type="presOf" srcId="{7123C59F-2F8F-4C42-9619-F9F498C238C9}" destId="{AEE04920-86AD-4849-8560-360B7C075A49}" srcOrd="0" destOrd="4" presId="urn:microsoft.com/office/officeart/2005/8/layout/hList1"/>
    <dgm:cxn modelId="{05FB9DB9-D77E-4923-BBB8-6F75BD331097}" type="presOf" srcId="{4FAD18AA-B63F-41B6-AC32-94A399B0C47C}" destId="{F9600A45-9DFB-4944-9BF8-D41E1DCFD670}" srcOrd="0" destOrd="5" presId="urn:microsoft.com/office/officeart/2005/8/layout/hList1"/>
    <dgm:cxn modelId="{812AF1FC-44E2-40E6-8E9A-123567F30E2B}" type="presOf" srcId="{991C3678-74FF-4750-947F-4148E8E5FEA3}" destId="{41B201DF-5161-4282-9FA6-4C07C22EDCBC}" srcOrd="0" destOrd="0" presId="urn:microsoft.com/office/officeart/2005/8/layout/hList1"/>
    <dgm:cxn modelId="{85DB7C42-E99F-461B-8900-703039D464EC}" srcId="{8085C42C-F2E6-4709-9B25-E51BA70B324C}" destId="{36AE2DC6-0AA6-4444-922E-3DEAA11B76F4}" srcOrd="4" destOrd="0" parTransId="{20D6055D-974F-4B46-9594-DFF086688AEB}" sibTransId="{332F716D-9443-46B7-9961-C4AA5E852919}"/>
    <dgm:cxn modelId="{41C5D23A-BDDE-4D47-9A4E-2CD08D286F0F}" type="presOf" srcId="{0A2720A2-9004-4456-9578-17CD7FA57BE4}" destId="{AEE04920-86AD-4849-8560-360B7C075A49}" srcOrd="0" destOrd="0" presId="urn:microsoft.com/office/officeart/2005/8/layout/hList1"/>
    <dgm:cxn modelId="{A4D624C9-3B44-4B4E-928C-279ABDAF5F4D}" srcId="{991C3678-74FF-4750-947F-4148E8E5FEA3}" destId="{40E9CBF9-2C06-45B4-B7F7-E160F59864A3}" srcOrd="3" destOrd="0" parTransId="{69EFE064-25A1-4450-ADA5-E576B0FCD6F4}" sibTransId="{0F8A562D-9D7A-4D30-8437-906FCD01EB4A}"/>
    <dgm:cxn modelId="{67A665C0-F464-4FAA-BCE3-CE6BC7E710C7}" type="presOf" srcId="{0678B6A5-63DF-4BE3-A7D8-636702DE8283}" destId="{D0E83513-6441-4BB8-A857-5EDFBEFFF251}" srcOrd="0" destOrd="0" presId="urn:microsoft.com/office/officeart/2005/8/layout/hList1"/>
    <dgm:cxn modelId="{7DED825E-4A12-4F92-B856-7F5A81FEBEB3}" type="presOf" srcId="{36AE2DC6-0AA6-4444-922E-3DEAA11B76F4}" destId="{83548E15-6AA7-456C-B836-1C196C6872B9}" srcOrd="0" destOrd="4" presId="urn:microsoft.com/office/officeart/2005/8/layout/hList1"/>
    <dgm:cxn modelId="{C3225FA0-E0C7-4CDD-A5E5-DD9B05099273}" srcId="{40E9CBF9-2C06-45B4-B7F7-E160F59864A3}" destId="{CD3626DF-5414-4FC8-B817-3E983CF0DD0D}" srcOrd="1" destOrd="0" parTransId="{017B9C04-2E46-432E-851C-32C0C2CEB907}" sibTransId="{A9C2642B-934F-45B8-8A85-3AB73F4F5E8F}"/>
    <dgm:cxn modelId="{E1A03A9C-8DBE-4F4D-803E-46AF0246ECCD}" srcId="{40E9CBF9-2C06-45B4-B7F7-E160F59864A3}" destId="{47970AD7-C0C4-44A5-9DFB-5F52765E4879}" srcOrd="4" destOrd="0" parTransId="{52502F94-B1F1-4872-A69D-067DA31317A5}" sibTransId="{25D085F8-58DB-4904-A260-D9EEBB0A5920}"/>
    <dgm:cxn modelId="{BC086CD5-F2E3-4760-AB34-9450FEC5FD3E}" srcId="{991C3678-74FF-4750-947F-4148E8E5FEA3}" destId="{8085C42C-F2E6-4709-9B25-E51BA70B324C}" srcOrd="2" destOrd="0" parTransId="{A312B598-F087-4E01-A667-36ECE9150147}" sibTransId="{20AA745C-44A9-4FC1-ABFB-FA36C5B3D908}"/>
    <dgm:cxn modelId="{8C5D454F-17D3-433E-95EC-794F92D0C693}" type="presOf" srcId="{931F7254-1373-4862-A439-5748500AAE39}" destId="{83548E15-6AA7-456C-B836-1C196C6872B9}" srcOrd="0" destOrd="1" presId="urn:microsoft.com/office/officeart/2005/8/layout/hList1"/>
    <dgm:cxn modelId="{A5AD4FB1-AAAC-4FE9-A476-D8DB732DBDB6}" type="presOf" srcId="{40E9CBF9-2C06-45B4-B7F7-E160F59864A3}" destId="{D6BE9B6D-3193-431A-A730-A7D93A92EBCB}" srcOrd="0" destOrd="0" presId="urn:microsoft.com/office/officeart/2005/8/layout/hList1"/>
    <dgm:cxn modelId="{E50A9EA8-1740-4520-97C8-7E0ED99C655A}" type="presOf" srcId="{2F18815A-889F-4DBF-B4C0-F793D13BF905}" destId="{83548E15-6AA7-456C-B836-1C196C6872B9}" srcOrd="0" destOrd="0" presId="urn:microsoft.com/office/officeart/2005/8/layout/hList1"/>
    <dgm:cxn modelId="{62B52BA0-FD6D-4127-B8C4-BA6EE2BE2820}" srcId="{0678B6A5-63DF-4BE3-A7D8-636702DE8283}" destId="{FF36E36C-3E2F-4D58-ABD9-7803E1FD9DEC}" srcOrd="4" destOrd="0" parTransId="{180E1CF6-A7F4-4890-84E7-58D5DD742E11}" sibTransId="{5313A8A5-944D-469B-8F4E-E6EAA0D08ABD}"/>
    <dgm:cxn modelId="{5996624B-A908-40BB-9CDF-BD79C978D7A2}" srcId="{0678B6A5-63DF-4BE3-A7D8-636702DE8283}" destId="{25BD53DC-F505-4202-A721-DD2FC5525881}" srcOrd="0" destOrd="0" parTransId="{FDA9F2F6-6097-4A97-B655-C188EBF7840C}" sibTransId="{A3E217F2-1354-48D7-83E4-565A451ADAE2}"/>
    <dgm:cxn modelId="{66DDC92E-E300-40D5-9B12-0C3A84F858FE}" type="presOf" srcId="{FD277E69-E58C-46C2-89E8-F6868414FF83}" destId="{83548E15-6AA7-456C-B836-1C196C6872B9}" srcOrd="0" destOrd="2" presId="urn:microsoft.com/office/officeart/2005/8/layout/hList1"/>
    <dgm:cxn modelId="{7B2469FF-5095-4A47-8B08-CE8B17DFBC3A}" type="presOf" srcId="{9C3E7829-6D45-4E01-9409-006517B56386}" destId="{83548E15-6AA7-456C-B836-1C196C6872B9}" srcOrd="0" destOrd="3" presId="urn:microsoft.com/office/officeart/2005/8/layout/hList1"/>
    <dgm:cxn modelId="{F0C09D06-EF63-4213-973B-E3C1462F22BC}" type="presOf" srcId="{8085C42C-F2E6-4709-9B25-E51BA70B324C}" destId="{4A1F68DB-E8B0-4291-BF2A-67AA92B29538}" srcOrd="0" destOrd="0" presId="urn:microsoft.com/office/officeart/2005/8/layout/hList1"/>
    <dgm:cxn modelId="{93C8CB93-4A2E-4205-9613-A9762A7B0CDC}" srcId="{40E9CBF9-2C06-45B4-B7F7-E160F59864A3}" destId="{81C5FC99-CAAB-41DD-8BA3-699B451B6F2F}" srcOrd="2" destOrd="0" parTransId="{FE0AA462-3C26-42D1-9997-D32DFC5C43EF}" sibTransId="{CE6CF29B-A926-4269-B0A2-B4E284D4FA88}"/>
    <dgm:cxn modelId="{76838F95-6480-4DDE-ADB2-B138DBE96F7A}" srcId="{40E9CBF9-2C06-45B4-B7F7-E160F59864A3}" destId="{F37C7690-7F52-44C7-9E0C-A6895BFC29E8}" srcOrd="0" destOrd="0" parTransId="{718E6101-6019-4CD6-9A43-493C68DCB7D9}" sibTransId="{DDD18863-5DD1-44B4-8BDB-4F7EB4498AF7}"/>
    <dgm:cxn modelId="{BC543555-1F49-4BA7-AA50-14B1CA8EF8E5}" type="presOf" srcId="{CD3626DF-5414-4FC8-B817-3E983CF0DD0D}" destId="{8DD89C81-46F2-477A-9E30-B6A5BD3D93A5}" srcOrd="0" destOrd="1" presId="urn:microsoft.com/office/officeart/2005/8/layout/hList1"/>
    <dgm:cxn modelId="{6BAFF5A7-9BC5-47A7-90B9-F9865790DB9F}" type="presOf" srcId="{47970AD7-C0C4-44A5-9DFB-5F52765E4879}" destId="{8DD89C81-46F2-477A-9E30-B6A5BD3D93A5}" srcOrd="0" destOrd="4" presId="urn:microsoft.com/office/officeart/2005/8/layout/hList1"/>
    <dgm:cxn modelId="{A9AEED4A-C98D-459F-A3EC-478D2A22FF8F}" srcId="{0678B6A5-63DF-4BE3-A7D8-636702DE8283}" destId="{4FAD18AA-B63F-41B6-AC32-94A399B0C47C}" srcOrd="5" destOrd="0" parTransId="{E946799D-38DA-457A-88F6-57E1CF6C6E1C}" sibTransId="{D441F68E-BBE7-4EE4-808A-D23352350F29}"/>
    <dgm:cxn modelId="{A910BF3C-C80D-4615-A3BF-FCC24E892F02}" type="presOf" srcId="{9E3D699C-6EC6-49C6-AB17-89B4A8ED6A34}" destId="{AEE04920-86AD-4849-8560-360B7C075A49}" srcOrd="0" destOrd="2" presId="urn:microsoft.com/office/officeart/2005/8/layout/hList1"/>
    <dgm:cxn modelId="{E5C999CF-9F9E-4409-BFC1-3790F4DE69B3}" srcId="{173A67D2-038F-46C9-A1AD-1CBB48197301}" destId="{0B0B591B-4B66-4069-82A6-F4F8E1F46046}" srcOrd="1" destOrd="0" parTransId="{A8B209A1-125D-433D-9115-F2EA792F3D7E}" sibTransId="{9C53EDB9-7663-433F-B927-FFFEFA55EC9B}"/>
    <dgm:cxn modelId="{16A03A1D-3D2A-48E0-8077-A56D53384237}" srcId="{991C3678-74FF-4750-947F-4148E8E5FEA3}" destId="{0678B6A5-63DF-4BE3-A7D8-636702DE8283}" srcOrd="1" destOrd="0" parTransId="{22F70194-3A75-4C9F-AEF1-205B62DE701F}" sibTransId="{64185F4A-2B87-4BBD-B5EC-B2D0D25E9EA3}"/>
    <dgm:cxn modelId="{D92F853F-237C-48E1-AC2B-1A57E9E02F4C}" type="presOf" srcId="{05BD1457-5910-4ADB-8992-29C710E22A1F}" destId="{AEE04920-86AD-4849-8560-360B7C075A49}" srcOrd="0" destOrd="5" presId="urn:microsoft.com/office/officeart/2005/8/layout/hList1"/>
    <dgm:cxn modelId="{1AFAC2A8-6B9D-442B-9124-B5628112D127}" srcId="{173A67D2-038F-46C9-A1AD-1CBB48197301}" destId="{9E3D699C-6EC6-49C6-AB17-89B4A8ED6A34}" srcOrd="2" destOrd="0" parTransId="{C756B10A-0C2A-4C25-8259-23B371ECADD5}" sibTransId="{18BCA611-667B-43C4-BC35-DC5D39A10E87}"/>
    <dgm:cxn modelId="{80DC89AA-9118-48C7-9C3B-E484BCEA9075}" type="presOf" srcId="{81C5FC99-CAAB-41DD-8BA3-699B451B6F2F}" destId="{8DD89C81-46F2-477A-9E30-B6A5BD3D93A5}" srcOrd="0" destOrd="2" presId="urn:microsoft.com/office/officeart/2005/8/layout/hList1"/>
    <dgm:cxn modelId="{0C811003-6204-45FD-ABDC-C78876E129F5}" srcId="{991C3678-74FF-4750-947F-4148E8E5FEA3}" destId="{173A67D2-038F-46C9-A1AD-1CBB48197301}" srcOrd="0" destOrd="0" parTransId="{C8BFFFD9-06A0-4338-9AFA-E2E89AC7A46A}" sibTransId="{711A897E-30F6-4C2A-86FA-C8B24740CC33}"/>
    <dgm:cxn modelId="{3898049F-E9C4-4EDF-87D5-7772C6541CC1}" type="presOf" srcId="{E4FC3A64-BCA0-4B56-9C9E-5A5A4A712E78}" destId="{F9600A45-9DFB-4944-9BF8-D41E1DCFD670}" srcOrd="0" destOrd="3" presId="urn:microsoft.com/office/officeart/2005/8/layout/hList1"/>
    <dgm:cxn modelId="{F385506C-0E27-45E6-B9EA-4175C5927B2E}" srcId="{0678B6A5-63DF-4BE3-A7D8-636702DE8283}" destId="{94A8954B-8463-49CA-9EA9-D43E14C5385C}" srcOrd="2" destOrd="0" parTransId="{EFF48E71-734A-46A5-BAD1-4FD69B729596}" sibTransId="{2BD12663-3423-45A9-83C1-05F818A785D9}"/>
    <dgm:cxn modelId="{C7AE9007-3BED-4727-B93C-1F75AB282BF6}" type="presOf" srcId="{FF36E36C-3E2F-4D58-ABD9-7803E1FD9DEC}" destId="{F9600A45-9DFB-4944-9BF8-D41E1DCFD670}" srcOrd="0" destOrd="4" presId="urn:microsoft.com/office/officeart/2005/8/layout/hList1"/>
    <dgm:cxn modelId="{DD891E8C-2591-4E75-BEB0-864E359415C8}" type="presParOf" srcId="{41B201DF-5161-4282-9FA6-4C07C22EDCBC}" destId="{F65FFAB2-DC45-4379-B6B1-9144D214792A}" srcOrd="0" destOrd="0" presId="urn:microsoft.com/office/officeart/2005/8/layout/hList1"/>
    <dgm:cxn modelId="{DA07FAA1-8A4B-45F3-986A-169E3BC812A2}" type="presParOf" srcId="{F65FFAB2-DC45-4379-B6B1-9144D214792A}" destId="{66C81E68-9F29-4C5B-B8BD-4FC1987671A2}" srcOrd="0" destOrd="0" presId="urn:microsoft.com/office/officeart/2005/8/layout/hList1"/>
    <dgm:cxn modelId="{375BDBA3-54F7-491D-89FC-59EA79461269}" type="presParOf" srcId="{F65FFAB2-DC45-4379-B6B1-9144D214792A}" destId="{AEE04920-86AD-4849-8560-360B7C075A49}" srcOrd="1" destOrd="0" presId="urn:microsoft.com/office/officeart/2005/8/layout/hList1"/>
    <dgm:cxn modelId="{9905C4B1-AF03-414A-8F96-959E9EA52711}" type="presParOf" srcId="{41B201DF-5161-4282-9FA6-4C07C22EDCBC}" destId="{5400F7CF-E22E-4A9B-9B77-70C276D7FEF9}" srcOrd="1" destOrd="0" presId="urn:microsoft.com/office/officeart/2005/8/layout/hList1"/>
    <dgm:cxn modelId="{A3D92E57-195D-4D18-9C5C-05B9BFD33207}" type="presParOf" srcId="{41B201DF-5161-4282-9FA6-4C07C22EDCBC}" destId="{7BE4C66B-BB03-44F2-BF07-EB56B81A8D8A}" srcOrd="2" destOrd="0" presId="urn:microsoft.com/office/officeart/2005/8/layout/hList1"/>
    <dgm:cxn modelId="{495CFEA3-A3C9-47E3-83F2-2749F76C0D73}" type="presParOf" srcId="{7BE4C66B-BB03-44F2-BF07-EB56B81A8D8A}" destId="{D0E83513-6441-4BB8-A857-5EDFBEFFF251}" srcOrd="0" destOrd="0" presId="urn:microsoft.com/office/officeart/2005/8/layout/hList1"/>
    <dgm:cxn modelId="{17503E57-8230-423D-B600-569555F5F55F}" type="presParOf" srcId="{7BE4C66B-BB03-44F2-BF07-EB56B81A8D8A}" destId="{F9600A45-9DFB-4944-9BF8-D41E1DCFD670}" srcOrd="1" destOrd="0" presId="urn:microsoft.com/office/officeart/2005/8/layout/hList1"/>
    <dgm:cxn modelId="{CFEE7A71-4474-42FB-8541-2E809D6FD318}" type="presParOf" srcId="{41B201DF-5161-4282-9FA6-4C07C22EDCBC}" destId="{B4004CA4-913E-48C0-9B74-FD3DCC33581B}" srcOrd="3" destOrd="0" presId="urn:microsoft.com/office/officeart/2005/8/layout/hList1"/>
    <dgm:cxn modelId="{71AA350F-C7AA-4F2D-B945-A626B4829992}" type="presParOf" srcId="{41B201DF-5161-4282-9FA6-4C07C22EDCBC}" destId="{889D8F7C-59A3-477F-B484-321F83D695AC}" srcOrd="4" destOrd="0" presId="urn:microsoft.com/office/officeart/2005/8/layout/hList1"/>
    <dgm:cxn modelId="{92F4557C-81E5-4AAB-8B86-0C0D57D6CD8A}" type="presParOf" srcId="{889D8F7C-59A3-477F-B484-321F83D695AC}" destId="{4A1F68DB-E8B0-4291-BF2A-67AA92B29538}" srcOrd="0" destOrd="0" presId="urn:microsoft.com/office/officeart/2005/8/layout/hList1"/>
    <dgm:cxn modelId="{ADF2ECB4-096F-4A5D-A11C-79FC960E4D09}" type="presParOf" srcId="{889D8F7C-59A3-477F-B484-321F83D695AC}" destId="{83548E15-6AA7-456C-B836-1C196C6872B9}" srcOrd="1" destOrd="0" presId="urn:microsoft.com/office/officeart/2005/8/layout/hList1"/>
    <dgm:cxn modelId="{87FDFB73-952F-462E-93F4-D54DA507A34E}" type="presParOf" srcId="{41B201DF-5161-4282-9FA6-4C07C22EDCBC}" destId="{BB9E7A31-CD72-4334-BD9F-31FA3C31F7B3}" srcOrd="5" destOrd="0" presId="urn:microsoft.com/office/officeart/2005/8/layout/hList1"/>
    <dgm:cxn modelId="{5D3A8DEC-DF30-4443-9DF9-A0CE80419560}" type="presParOf" srcId="{41B201DF-5161-4282-9FA6-4C07C22EDCBC}" destId="{E9A801D1-8872-433E-9339-1D77D8EBB54A}" srcOrd="6" destOrd="0" presId="urn:microsoft.com/office/officeart/2005/8/layout/hList1"/>
    <dgm:cxn modelId="{323A1EC0-9E0D-44B7-A463-1B1512D7770A}" type="presParOf" srcId="{E9A801D1-8872-433E-9339-1D77D8EBB54A}" destId="{D6BE9B6D-3193-431A-A730-A7D93A92EBCB}" srcOrd="0" destOrd="0" presId="urn:microsoft.com/office/officeart/2005/8/layout/hList1"/>
    <dgm:cxn modelId="{CEF2E65E-0900-4869-82BE-3156D64D4575}" type="presParOf" srcId="{E9A801D1-8872-433E-9339-1D77D8EBB54A}" destId="{8DD89C81-46F2-477A-9E30-B6A5BD3D93A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1C3678-74FF-4750-947F-4148E8E5FEA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73A67D2-038F-46C9-A1AD-1CBB48197301}">
      <dgm:prSet phldrT="[Text]" custT="1"/>
      <dgm:spPr/>
      <dgm:t>
        <a:bodyPr/>
        <a:lstStyle/>
        <a:p>
          <a:endParaRPr lang="en-US" sz="1400" dirty="0"/>
        </a:p>
      </dgm:t>
    </dgm:pt>
    <dgm:pt modelId="{C8BFFFD9-06A0-4338-9AFA-E2E89AC7A46A}" type="parTrans" cxnId="{0C811003-6204-45FD-ABDC-C78876E129F5}">
      <dgm:prSet/>
      <dgm:spPr/>
      <dgm:t>
        <a:bodyPr/>
        <a:lstStyle/>
        <a:p>
          <a:endParaRPr lang="en-US"/>
        </a:p>
      </dgm:t>
    </dgm:pt>
    <dgm:pt modelId="{711A897E-30F6-4C2A-86FA-C8B24740CC33}" type="sibTrans" cxnId="{0C811003-6204-45FD-ABDC-C78876E129F5}">
      <dgm:prSet/>
      <dgm:spPr/>
      <dgm:t>
        <a:bodyPr/>
        <a:lstStyle/>
        <a:p>
          <a:endParaRPr lang="en-US"/>
        </a:p>
      </dgm:t>
    </dgm:pt>
    <dgm:pt modelId="{0A2720A2-9004-4456-9578-17CD7FA57BE4}">
      <dgm:prSet phldrT="[Text]" custT="1"/>
      <dgm:spPr/>
      <dgm:t>
        <a:bodyPr/>
        <a:lstStyle/>
        <a:p>
          <a:r>
            <a:rPr lang="en-US" sz="1400" dirty="0"/>
            <a:t>Revenue</a:t>
          </a:r>
        </a:p>
      </dgm:t>
    </dgm:pt>
    <dgm:pt modelId="{E6590EA6-98D2-48B0-AEBB-DF1B7BE6712C}" type="parTrans" cxnId="{F66D9EDA-97B5-4944-B0D8-D1ADACDB4AB7}">
      <dgm:prSet/>
      <dgm:spPr/>
      <dgm:t>
        <a:bodyPr/>
        <a:lstStyle/>
        <a:p>
          <a:endParaRPr lang="en-US"/>
        </a:p>
      </dgm:t>
    </dgm:pt>
    <dgm:pt modelId="{B30FD570-1917-4931-BC39-468ED1627EEF}" type="sibTrans" cxnId="{F66D9EDA-97B5-4944-B0D8-D1ADACDB4AB7}">
      <dgm:prSet/>
      <dgm:spPr/>
      <dgm:t>
        <a:bodyPr/>
        <a:lstStyle/>
        <a:p>
          <a:endParaRPr lang="en-US"/>
        </a:p>
      </dgm:t>
    </dgm:pt>
    <dgm:pt modelId="{8085C42C-F2E6-4709-9B25-E51BA70B324C}">
      <dgm:prSet phldrT="[Text]" custT="1"/>
      <dgm:spPr/>
      <dgm:t>
        <a:bodyPr/>
        <a:lstStyle/>
        <a:p>
          <a:r>
            <a:rPr lang="en-US" sz="2400" b="0" dirty="0"/>
            <a:t>2019</a:t>
          </a:r>
        </a:p>
      </dgm:t>
    </dgm:pt>
    <dgm:pt modelId="{20AA745C-44A9-4FC1-ABFB-FA36C5B3D908}" type="sibTrans" cxnId="{BC086CD5-F2E3-4760-AB34-9450FEC5FD3E}">
      <dgm:prSet/>
      <dgm:spPr/>
      <dgm:t>
        <a:bodyPr/>
        <a:lstStyle/>
        <a:p>
          <a:endParaRPr lang="en-US"/>
        </a:p>
      </dgm:t>
    </dgm:pt>
    <dgm:pt modelId="{A312B598-F087-4E01-A667-36ECE9150147}" type="parTrans" cxnId="{BC086CD5-F2E3-4760-AB34-9450FEC5FD3E}">
      <dgm:prSet/>
      <dgm:spPr/>
      <dgm:t>
        <a:bodyPr/>
        <a:lstStyle/>
        <a:p>
          <a:endParaRPr lang="en-US"/>
        </a:p>
      </dgm:t>
    </dgm:pt>
    <dgm:pt modelId="{0678B6A5-63DF-4BE3-A7D8-636702DE8283}">
      <dgm:prSet phldrT="[Text]" custT="1"/>
      <dgm:spPr/>
      <dgm:t>
        <a:bodyPr/>
        <a:lstStyle/>
        <a:p>
          <a:r>
            <a:rPr lang="en-US" sz="2400" dirty="0"/>
            <a:t>2020</a:t>
          </a:r>
        </a:p>
      </dgm:t>
    </dgm:pt>
    <dgm:pt modelId="{64185F4A-2B87-4BBD-B5EC-B2D0D25E9EA3}" type="sibTrans" cxnId="{16A03A1D-3D2A-48E0-8077-A56D53384237}">
      <dgm:prSet/>
      <dgm:spPr/>
      <dgm:t>
        <a:bodyPr/>
        <a:lstStyle/>
        <a:p>
          <a:endParaRPr lang="en-US"/>
        </a:p>
      </dgm:t>
    </dgm:pt>
    <dgm:pt modelId="{22F70194-3A75-4C9F-AEF1-205B62DE701F}" type="parTrans" cxnId="{16A03A1D-3D2A-48E0-8077-A56D53384237}">
      <dgm:prSet/>
      <dgm:spPr/>
      <dgm:t>
        <a:bodyPr/>
        <a:lstStyle/>
        <a:p>
          <a:endParaRPr lang="en-US"/>
        </a:p>
      </dgm:t>
    </dgm:pt>
    <dgm:pt modelId="{25BD53DC-F505-4202-A721-DD2FC5525881}">
      <dgm:prSet phldrT="[Text]" custT="1"/>
      <dgm:spPr/>
      <dgm:t>
        <a:bodyPr/>
        <a:lstStyle/>
        <a:p>
          <a:r>
            <a:rPr lang="en-US" sz="1400" b="0" dirty="0"/>
            <a:t>$   2,894,628</a:t>
          </a:r>
        </a:p>
      </dgm:t>
    </dgm:pt>
    <dgm:pt modelId="{A3E217F2-1354-48D7-83E4-565A451ADAE2}" type="sibTrans" cxnId="{5996624B-A908-40BB-9CDF-BD79C978D7A2}">
      <dgm:prSet/>
      <dgm:spPr/>
      <dgm:t>
        <a:bodyPr/>
        <a:lstStyle/>
        <a:p>
          <a:endParaRPr lang="en-US"/>
        </a:p>
      </dgm:t>
    </dgm:pt>
    <dgm:pt modelId="{FDA9F2F6-6097-4A97-B655-C188EBF7840C}" type="parTrans" cxnId="{5996624B-A908-40BB-9CDF-BD79C978D7A2}">
      <dgm:prSet/>
      <dgm:spPr/>
      <dgm:t>
        <a:bodyPr/>
        <a:lstStyle/>
        <a:p>
          <a:endParaRPr lang="en-US"/>
        </a:p>
      </dgm:t>
    </dgm:pt>
    <dgm:pt modelId="{0B0B591B-4B66-4069-82A6-F4F8E1F46046}">
      <dgm:prSet phldrT="[Text]" custT="1"/>
      <dgm:spPr/>
      <dgm:t>
        <a:bodyPr/>
        <a:lstStyle/>
        <a:p>
          <a:r>
            <a:rPr lang="en-US" sz="1400" dirty="0"/>
            <a:t>Personnel Expense</a:t>
          </a:r>
        </a:p>
      </dgm:t>
    </dgm:pt>
    <dgm:pt modelId="{A8B209A1-125D-433D-9115-F2EA792F3D7E}" type="parTrans" cxnId="{E5C999CF-9F9E-4409-BFC1-3790F4DE69B3}">
      <dgm:prSet/>
      <dgm:spPr/>
      <dgm:t>
        <a:bodyPr/>
        <a:lstStyle/>
        <a:p>
          <a:endParaRPr lang="en-US"/>
        </a:p>
      </dgm:t>
    </dgm:pt>
    <dgm:pt modelId="{9C53EDB9-7663-433F-B927-FFFEFA55EC9B}" type="sibTrans" cxnId="{E5C999CF-9F9E-4409-BFC1-3790F4DE69B3}">
      <dgm:prSet/>
      <dgm:spPr/>
      <dgm:t>
        <a:bodyPr/>
        <a:lstStyle/>
        <a:p>
          <a:endParaRPr lang="en-US"/>
        </a:p>
      </dgm:t>
    </dgm:pt>
    <dgm:pt modelId="{9E3D699C-6EC6-49C6-AB17-89B4A8ED6A34}">
      <dgm:prSet phldrT="[Text]" custT="1"/>
      <dgm:spPr/>
      <dgm:t>
        <a:bodyPr/>
        <a:lstStyle/>
        <a:p>
          <a:r>
            <a:rPr lang="en-US" sz="1400" dirty="0"/>
            <a:t>Cost of Goods Sold</a:t>
          </a:r>
        </a:p>
      </dgm:t>
    </dgm:pt>
    <dgm:pt modelId="{C756B10A-0C2A-4C25-8259-23B371ECADD5}" type="parTrans" cxnId="{1AFAC2A8-6B9D-442B-9124-B5628112D127}">
      <dgm:prSet/>
      <dgm:spPr/>
      <dgm:t>
        <a:bodyPr/>
        <a:lstStyle/>
        <a:p>
          <a:endParaRPr lang="en-US"/>
        </a:p>
      </dgm:t>
    </dgm:pt>
    <dgm:pt modelId="{18BCA611-667B-43C4-BC35-DC5D39A10E87}" type="sibTrans" cxnId="{1AFAC2A8-6B9D-442B-9124-B5628112D127}">
      <dgm:prSet/>
      <dgm:spPr/>
      <dgm:t>
        <a:bodyPr/>
        <a:lstStyle/>
        <a:p>
          <a:endParaRPr lang="en-US"/>
        </a:p>
      </dgm:t>
    </dgm:pt>
    <dgm:pt modelId="{3452A418-A5D6-4F8F-B5B0-55B188590238}">
      <dgm:prSet phldrT="[Text]" custT="1"/>
      <dgm:spPr/>
      <dgm:t>
        <a:bodyPr/>
        <a:lstStyle/>
        <a:p>
          <a:r>
            <a:rPr lang="en-US" sz="1400" dirty="0"/>
            <a:t>Operating Expenses</a:t>
          </a:r>
        </a:p>
      </dgm:t>
    </dgm:pt>
    <dgm:pt modelId="{4F7D2323-7DB1-4726-A31C-468FBC6689A0}" type="parTrans" cxnId="{6CC097FA-EB43-432C-8442-7172B6A484CC}">
      <dgm:prSet/>
      <dgm:spPr/>
      <dgm:t>
        <a:bodyPr/>
        <a:lstStyle/>
        <a:p>
          <a:endParaRPr lang="en-US"/>
        </a:p>
      </dgm:t>
    </dgm:pt>
    <dgm:pt modelId="{76014E3C-AB0B-4300-8D3C-1740EEA8BAF1}" type="sibTrans" cxnId="{6CC097FA-EB43-432C-8442-7172B6A484CC}">
      <dgm:prSet/>
      <dgm:spPr/>
      <dgm:t>
        <a:bodyPr/>
        <a:lstStyle/>
        <a:p>
          <a:endParaRPr lang="en-US"/>
        </a:p>
      </dgm:t>
    </dgm:pt>
    <dgm:pt modelId="{7123C59F-2F8F-4C42-9619-F9F498C238C9}">
      <dgm:prSet phldrT="[Text]" custT="1"/>
      <dgm:spPr/>
      <dgm:t>
        <a:bodyPr/>
        <a:lstStyle/>
        <a:p>
          <a:r>
            <a:rPr lang="en-US" sz="1400" dirty="0"/>
            <a:t>Total Expenses</a:t>
          </a:r>
        </a:p>
      </dgm:t>
    </dgm:pt>
    <dgm:pt modelId="{F12A858D-C2A1-4529-9BC3-670973720263}" type="parTrans" cxnId="{5087733B-380A-42C7-8812-ED018EFC4C39}">
      <dgm:prSet/>
      <dgm:spPr/>
      <dgm:t>
        <a:bodyPr/>
        <a:lstStyle/>
        <a:p>
          <a:endParaRPr lang="en-US"/>
        </a:p>
      </dgm:t>
    </dgm:pt>
    <dgm:pt modelId="{C24A1B21-DC62-48AF-96CD-546BFA06DB8B}" type="sibTrans" cxnId="{5087733B-380A-42C7-8812-ED018EFC4C39}">
      <dgm:prSet/>
      <dgm:spPr/>
      <dgm:t>
        <a:bodyPr/>
        <a:lstStyle/>
        <a:p>
          <a:endParaRPr lang="en-US"/>
        </a:p>
      </dgm:t>
    </dgm:pt>
    <dgm:pt modelId="{05BD1457-5910-4ADB-8992-29C710E22A1F}">
      <dgm:prSet phldrT="[Text]" custT="1"/>
      <dgm:spPr/>
      <dgm:t>
        <a:bodyPr/>
        <a:lstStyle/>
        <a:p>
          <a:r>
            <a:rPr lang="en-US" sz="1400" dirty="0"/>
            <a:t>Net Income</a:t>
          </a:r>
        </a:p>
      </dgm:t>
    </dgm:pt>
    <dgm:pt modelId="{F8CC3E96-93B7-41F7-B6CF-FC45D70EA2C6}" type="parTrans" cxnId="{3945DD34-45DE-4582-A753-2ACD328BEA64}">
      <dgm:prSet/>
      <dgm:spPr/>
      <dgm:t>
        <a:bodyPr/>
        <a:lstStyle/>
        <a:p>
          <a:endParaRPr lang="en-US"/>
        </a:p>
      </dgm:t>
    </dgm:pt>
    <dgm:pt modelId="{1AF154C0-E643-407D-856A-8D96EF612D82}" type="sibTrans" cxnId="{3945DD34-45DE-4582-A753-2ACD328BEA64}">
      <dgm:prSet/>
      <dgm:spPr/>
      <dgm:t>
        <a:bodyPr/>
        <a:lstStyle/>
        <a:p>
          <a:endParaRPr lang="en-US"/>
        </a:p>
      </dgm:t>
    </dgm:pt>
    <dgm:pt modelId="{2F18815A-889F-4DBF-B4C0-F793D13BF905}">
      <dgm:prSet phldrT="[Text]" custT="1"/>
      <dgm:spPr/>
      <dgm:t>
        <a:bodyPr/>
        <a:lstStyle/>
        <a:p>
          <a:r>
            <a:rPr lang="en-US" sz="1400" b="0" i="0" u="none" dirty="0"/>
            <a:t>$    </a:t>
          </a:r>
          <a:r>
            <a:rPr lang="en-US" sz="1400" b="0" dirty="0"/>
            <a:t>3,166,831</a:t>
          </a:r>
        </a:p>
      </dgm:t>
    </dgm:pt>
    <dgm:pt modelId="{03B02818-F365-49AE-9614-09B44107DB18}" type="parTrans" cxnId="{E72A94C1-36E6-4A44-87D8-F13656C68CDB}">
      <dgm:prSet/>
      <dgm:spPr/>
      <dgm:t>
        <a:bodyPr/>
        <a:lstStyle/>
        <a:p>
          <a:endParaRPr lang="en-US"/>
        </a:p>
      </dgm:t>
    </dgm:pt>
    <dgm:pt modelId="{CECCB521-040B-4245-97E1-3AE2A8DDF265}" type="sibTrans" cxnId="{E72A94C1-36E6-4A44-87D8-F13656C68CDB}">
      <dgm:prSet/>
      <dgm:spPr/>
      <dgm:t>
        <a:bodyPr/>
        <a:lstStyle/>
        <a:p>
          <a:endParaRPr lang="en-US"/>
        </a:p>
      </dgm:t>
    </dgm:pt>
    <dgm:pt modelId="{40E9CBF9-2C06-45B4-B7F7-E160F59864A3}">
      <dgm:prSet phldrT="[Text]" custT="1"/>
      <dgm:spPr/>
      <dgm:t>
        <a:bodyPr/>
        <a:lstStyle/>
        <a:p>
          <a:r>
            <a:rPr lang="en-US" sz="2400" b="0" dirty="0"/>
            <a:t>2018</a:t>
          </a:r>
        </a:p>
      </dgm:t>
    </dgm:pt>
    <dgm:pt modelId="{69EFE064-25A1-4450-ADA5-E576B0FCD6F4}" type="parTrans" cxnId="{A4D624C9-3B44-4B4E-928C-279ABDAF5F4D}">
      <dgm:prSet/>
      <dgm:spPr/>
      <dgm:t>
        <a:bodyPr/>
        <a:lstStyle/>
        <a:p>
          <a:endParaRPr lang="en-US"/>
        </a:p>
      </dgm:t>
    </dgm:pt>
    <dgm:pt modelId="{0F8A562D-9D7A-4D30-8437-906FCD01EB4A}" type="sibTrans" cxnId="{A4D624C9-3B44-4B4E-928C-279ABDAF5F4D}">
      <dgm:prSet/>
      <dgm:spPr/>
      <dgm:t>
        <a:bodyPr/>
        <a:lstStyle/>
        <a:p>
          <a:endParaRPr lang="en-US"/>
        </a:p>
      </dgm:t>
    </dgm:pt>
    <dgm:pt modelId="{F37C7690-7F52-44C7-9E0C-A6895BFC29E8}">
      <dgm:prSet phldrT="[Text]" custT="1"/>
      <dgm:spPr/>
      <dgm:t>
        <a:bodyPr/>
        <a:lstStyle/>
        <a:p>
          <a:r>
            <a:rPr lang="en-US" sz="1400" b="0" i="0" u="none" dirty="0"/>
            <a:t>$    3,627,982</a:t>
          </a:r>
          <a:endParaRPr lang="en-US" sz="1400" b="0" dirty="0"/>
        </a:p>
      </dgm:t>
    </dgm:pt>
    <dgm:pt modelId="{718E6101-6019-4CD6-9A43-493C68DCB7D9}" type="parTrans" cxnId="{76838F95-6480-4DDE-ADB2-B138DBE96F7A}">
      <dgm:prSet/>
      <dgm:spPr/>
      <dgm:t>
        <a:bodyPr/>
        <a:lstStyle/>
        <a:p>
          <a:endParaRPr lang="en-US"/>
        </a:p>
      </dgm:t>
    </dgm:pt>
    <dgm:pt modelId="{DDD18863-5DD1-44B4-8BDB-4F7EB4498AF7}" type="sibTrans" cxnId="{76838F95-6480-4DDE-ADB2-B138DBE96F7A}">
      <dgm:prSet/>
      <dgm:spPr/>
      <dgm:t>
        <a:bodyPr/>
        <a:lstStyle/>
        <a:p>
          <a:endParaRPr lang="en-US"/>
        </a:p>
      </dgm:t>
    </dgm:pt>
    <dgm:pt modelId="{4FCF6379-9111-4A70-B421-0230CB4EE2C1}">
      <dgm:prSet phldrT="[Text]" custT="1"/>
      <dgm:spPr/>
      <dgm:t>
        <a:bodyPr/>
        <a:lstStyle/>
        <a:p>
          <a:r>
            <a:rPr lang="en-US" sz="1400" b="0" i="0" u="none" dirty="0"/>
            <a:t>$    1,482,310 </a:t>
          </a:r>
          <a:endParaRPr lang="en-US" sz="1400" b="0" dirty="0"/>
        </a:p>
      </dgm:t>
    </dgm:pt>
    <dgm:pt modelId="{20ACB203-561C-462E-9B4B-9DA407F49510}" type="parTrans" cxnId="{BD61000B-29A6-4E11-BC31-79845029650F}">
      <dgm:prSet/>
      <dgm:spPr/>
      <dgm:t>
        <a:bodyPr/>
        <a:lstStyle/>
        <a:p>
          <a:endParaRPr lang="en-US"/>
        </a:p>
      </dgm:t>
    </dgm:pt>
    <dgm:pt modelId="{A975A953-3597-4484-BF8B-939EAAB9EFA4}" type="sibTrans" cxnId="{BD61000B-29A6-4E11-BC31-79845029650F}">
      <dgm:prSet/>
      <dgm:spPr/>
      <dgm:t>
        <a:bodyPr/>
        <a:lstStyle/>
        <a:p>
          <a:endParaRPr lang="en-US"/>
        </a:p>
      </dgm:t>
    </dgm:pt>
    <dgm:pt modelId="{2425EE80-4811-4C57-9004-6FD3988E3897}">
      <dgm:prSet custT="1"/>
      <dgm:spPr/>
      <dgm:t>
        <a:bodyPr/>
        <a:lstStyle/>
        <a:p>
          <a:r>
            <a:rPr lang="en-US" sz="1400" b="0" i="0" u="none" dirty="0"/>
            <a:t>$    1,256,538 </a:t>
          </a:r>
          <a:endParaRPr lang="en-US" sz="1400" b="0" dirty="0"/>
        </a:p>
      </dgm:t>
    </dgm:pt>
    <dgm:pt modelId="{BFA48A02-F61D-4A0C-AF9B-A32F47B6A99E}" type="parTrans" cxnId="{E90CD0F8-9DDA-411C-9E79-080EE569F994}">
      <dgm:prSet/>
      <dgm:spPr/>
      <dgm:t>
        <a:bodyPr/>
        <a:lstStyle/>
        <a:p>
          <a:endParaRPr lang="en-US"/>
        </a:p>
      </dgm:t>
    </dgm:pt>
    <dgm:pt modelId="{1FF7DF9F-5063-4E08-8EFD-0E8682D92BDA}" type="sibTrans" cxnId="{E90CD0F8-9DDA-411C-9E79-080EE569F994}">
      <dgm:prSet/>
      <dgm:spPr/>
      <dgm:t>
        <a:bodyPr/>
        <a:lstStyle/>
        <a:p>
          <a:endParaRPr lang="en-US"/>
        </a:p>
      </dgm:t>
    </dgm:pt>
    <dgm:pt modelId="{78F4A836-72BE-43A1-8CE0-9BA7ED916CB9}">
      <dgm:prSet custT="1"/>
      <dgm:spPr/>
      <dgm:t>
        <a:bodyPr/>
        <a:lstStyle/>
        <a:p>
          <a:r>
            <a:rPr lang="en-US" sz="1400" b="0" i="0" u="none" dirty="0"/>
            <a:t>$       924,953 </a:t>
          </a:r>
          <a:endParaRPr lang="en-US" sz="1400" b="0" dirty="0"/>
        </a:p>
      </dgm:t>
    </dgm:pt>
    <dgm:pt modelId="{96AAD5DD-FA05-45AF-80C0-8861396A212C}" type="parTrans" cxnId="{4CB72A11-0434-446C-8FF8-43061FC3C9F8}">
      <dgm:prSet/>
      <dgm:spPr/>
      <dgm:t>
        <a:bodyPr/>
        <a:lstStyle/>
        <a:p>
          <a:endParaRPr lang="en-US"/>
        </a:p>
      </dgm:t>
    </dgm:pt>
    <dgm:pt modelId="{0984C161-102A-4DAB-A7A9-E726A9D4584E}" type="sibTrans" cxnId="{4CB72A11-0434-446C-8FF8-43061FC3C9F8}">
      <dgm:prSet/>
      <dgm:spPr/>
      <dgm:t>
        <a:bodyPr/>
        <a:lstStyle/>
        <a:p>
          <a:endParaRPr lang="en-US"/>
        </a:p>
      </dgm:t>
    </dgm:pt>
    <dgm:pt modelId="{0C8BB307-4728-4A99-9E88-3FFE6F953158}">
      <dgm:prSet custT="1"/>
      <dgm:spPr/>
      <dgm:t>
        <a:bodyPr/>
        <a:lstStyle/>
        <a:p>
          <a:r>
            <a:rPr lang="en-US" sz="1400" b="0" i="0" u="none" dirty="0"/>
            <a:t>$       (35,819)  </a:t>
          </a:r>
          <a:endParaRPr lang="en-US" sz="1400" b="0" dirty="0"/>
        </a:p>
      </dgm:t>
    </dgm:pt>
    <dgm:pt modelId="{791EC621-C8DB-4F83-B415-87C0258B8874}" type="parTrans" cxnId="{48964A11-54B7-46CA-993F-0A5C2AF5D0D4}">
      <dgm:prSet/>
      <dgm:spPr/>
      <dgm:t>
        <a:bodyPr/>
        <a:lstStyle/>
        <a:p>
          <a:endParaRPr lang="en-US"/>
        </a:p>
      </dgm:t>
    </dgm:pt>
    <dgm:pt modelId="{7E003D74-C084-465A-941F-E926AD3B2805}" type="sibTrans" cxnId="{48964A11-54B7-46CA-993F-0A5C2AF5D0D4}">
      <dgm:prSet/>
      <dgm:spPr/>
      <dgm:t>
        <a:bodyPr/>
        <a:lstStyle/>
        <a:p>
          <a:endParaRPr lang="en-US"/>
        </a:p>
      </dgm:t>
    </dgm:pt>
    <dgm:pt modelId="{630586EC-B721-4E0E-8663-8285C76DEA75}">
      <dgm:prSet phldrT="[Text]" custT="1"/>
      <dgm:spPr/>
      <dgm:t>
        <a:bodyPr/>
        <a:lstStyle/>
        <a:p>
          <a:r>
            <a:rPr lang="en-US" sz="1400" b="0" i="0" u="none" dirty="0"/>
            <a:t>$    </a:t>
          </a:r>
          <a:r>
            <a:rPr lang="en-US" sz="1400" b="0" dirty="0"/>
            <a:t>   117,081</a:t>
          </a:r>
        </a:p>
      </dgm:t>
    </dgm:pt>
    <dgm:pt modelId="{CE7C1876-529D-47B7-939F-FEEB70E784AC}" type="parTrans" cxnId="{09F497C7-B606-43C1-B054-1060E83E19DC}">
      <dgm:prSet/>
      <dgm:spPr/>
      <dgm:t>
        <a:bodyPr/>
        <a:lstStyle/>
        <a:p>
          <a:endParaRPr lang="en-US"/>
        </a:p>
      </dgm:t>
    </dgm:pt>
    <dgm:pt modelId="{6AC79525-47F0-488E-9123-CF382ADAE5F4}" type="sibTrans" cxnId="{09F497C7-B606-43C1-B054-1060E83E19DC}">
      <dgm:prSet/>
      <dgm:spPr/>
      <dgm:t>
        <a:bodyPr/>
        <a:lstStyle/>
        <a:p>
          <a:endParaRPr lang="en-US"/>
        </a:p>
      </dgm:t>
    </dgm:pt>
    <dgm:pt modelId="{F3AB9D38-A445-4E67-B2C8-CDFB8DF50BB9}">
      <dgm:prSet phldrT="[Text]" custT="1"/>
      <dgm:spPr/>
      <dgm:t>
        <a:bodyPr/>
        <a:lstStyle/>
        <a:p>
          <a:r>
            <a:rPr lang="en-US" sz="1400" b="0" i="0" u="none" dirty="0"/>
            <a:t>$    </a:t>
          </a:r>
          <a:r>
            <a:rPr lang="en-US" sz="1400" b="0" dirty="0"/>
            <a:t>       1,094</a:t>
          </a:r>
          <a:r>
            <a:rPr lang="en-US" sz="1400" b="0" i="0" u="none" dirty="0"/>
            <a:t> </a:t>
          </a:r>
          <a:endParaRPr lang="en-US" sz="1400" b="0" dirty="0"/>
        </a:p>
      </dgm:t>
    </dgm:pt>
    <dgm:pt modelId="{A5DAF593-33A5-48CF-9B4C-5D8E27D763DB}" type="parTrans" cxnId="{B9ECDEAD-1EA1-49BB-B887-36E9BFDEFB66}">
      <dgm:prSet/>
      <dgm:spPr/>
      <dgm:t>
        <a:bodyPr/>
        <a:lstStyle/>
        <a:p>
          <a:endParaRPr lang="en-US"/>
        </a:p>
      </dgm:t>
    </dgm:pt>
    <dgm:pt modelId="{60912A2B-06BC-4CD2-A604-B1F5FCEB658B}" type="sibTrans" cxnId="{B9ECDEAD-1EA1-49BB-B887-36E9BFDEFB66}">
      <dgm:prSet/>
      <dgm:spPr/>
      <dgm:t>
        <a:bodyPr/>
        <a:lstStyle/>
        <a:p>
          <a:endParaRPr lang="en-US"/>
        </a:p>
      </dgm:t>
    </dgm:pt>
    <dgm:pt modelId="{0F6FCED2-1FD2-4C66-B767-581A991C12FE}">
      <dgm:prSet phldrT="[Text]" custT="1"/>
      <dgm:spPr/>
      <dgm:t>
        <a:bodyPr/>
        <a:lstStyle/>
        <a:p>
          <a:r>
            <a:rPr lang="en-US" sz="1400" b="0" i="0" u="none" dirty="0"/>
            <a:t>$    </a:t>
          </a:r>
          <a:r>
            <a:rPr lang="en-US" sz="1400" b="0" dirty="0"/>
            <a:t>2,990,289</a:t>
          </a:r>
        </a:p>
      </dgm:t>
    </dgm:pt>
    <dgm:pt modelId="{329578EC-87EB-4421-AC6A-90826900F735}" type="parTrans" cxnId="{A497F221-B5FB-470D-9C0D-81B7FF9735EF}">
      <dgm:prSet/>
      <dgm:spPr/>
      <dgm:t>
        <a:bodyPr/>
        <a:lstStyle/>
        <a:p>
          <a:endParaRPr lang="en-US"/>
        </a:p>
      </dgm:t>
    </dgm:pt>
    <dgm:pt modelId="{83108F40-F7F5-4B1C-B74B-CC20DF46E1B6}" type="sibTrans" cxnId="{A497F221-B5FB-470D-9C0D-81B7FF9735EF}">
      <dgm:prSet/>
      <dgm:spPr/>
      <dgm:t>
        <a:bodyPr/>
        <a:lstStyle/>
        <a:p>
          <a:endParaRPr lang="en-US"/>
        </a:p>
      </dgm:t>
    </dgm:pt>
    <dgm:pt modelId="{384FD0DA-67BE-4D48-99E0-EF804C6331D7}">
      <dgm:prSet phldrT="[Text]" custT="1"/>
      <dgm:spPr/>
      <dgm:t>
        <a:bodyPr/>
        <a:lstStyle/>
        <a:p>
          <a:r>
            <a:rPr lang="en-US" sz="1400" b="0" i="0" u="none" dirty="0"/>
            <a:t>$       </a:t>
          </a:r>
          <a:r>
            <a:rPr lang="en-US" sz="1400" b="0" dirty="0"/>
            <a:t>58,367</a:t>
          </a:r>
        </a:p>
      </dgm:t>
    </dgm:pt>
    <dgm:pt modelId="{686D158A-9E17-4960-AAD6-AAB2C5F644B0}" type="parTrans" cxnId="{98C8786C-873A-487A-8BBE-DAB9FBB1F2B9}">
      <dgm:prSet/>
      <dgm:spPr/>
      <dgm:t>
        <a:bodyPr/>
        <a:lstStyle/>
        <a:p>
          <a:endParaRPr lang="en-US"/>
        </a:p>
      </dgm:t>
    </dgm:pt>
    <dgm:pt modelId="{73F9E6A3-711F-41E5-9769-56A563F15163}" type="sibTrans" cxnId="{98C8786C-873A-487A-8BBE-DAB9FBB1F2B9}">
      <dgm:prSet/>
      <dgm:spPr/>
      <dgm:t>
        <a:bodyPr/>
        <a:lstStyle/>
        <a:p>
          <a:endParaRPr lang="en-US"/>
        </a:p>
      </dgm:t>
    </dgm:pt>
    <dgm:pt modelId="{4EFDEA12-550B-4D1D-8635-F3721BE81F4C}">
      <dgm:prSet phldrT="[Text]" custT="1"/>
      <dgm:spPr/>
      <dgm:t>
        <a:bodyPr/>
        <a:lstStyle/>
        <a:p>
          <a:r>
            <a:rPr lang="en-US" sz="1400" b="0" dirty="0"/>
            <a:t>$      152,186</a:t>
          </a:r>
        </a:p>
      </dgm:t>
    </dgm:pt>
    <dgm:pt modelId="{7796466B-DC98-46B6-A747-28D212B34529}" type="parTrans" cxnId="{05C03D57-8F53-4CCD-9B5D-50E458EAB6B0}">
      <dgm:prSet/>
      <dgm:spPr/>
      <dgm:t>
        <a:bodyPr/>
        <a:lstStyle/>
        <a:p>
          <a:endParaRPr lang="en-US"/>
        </a:p>
      </dgm:t>
    </dgm:pt>
    <dgm:pt modelId="{CFC2A8DA-E314-4D1E-AB41-3CA8BE300676}" type="sibTrans" cxnId="{05C03D57-8F53-4CCD-9B5D-50E458EAB6B0}">
      <dgm:prSet/>
      <dgm:spPr/>
      <dgm:t>
        <a:bodyPr/>
        <a:lstStyle/>
        <a:p>
          <a:endParaRPr lang="en-US"/>
        </a:p>
      </dgm:t>
    </dgm:pt>
    <dgm:pt modelId="{C93D47F1-88E6-4178-BAC4-989E7D760412}">
      <dgm:prSet phldrT="[Text]" custT="1"/>
      <dgm:spPr/>
      <dgm:t>
        <a:bodyPr/>
        <a:lstStyle/>
        <a:p>
          <a:r>
            <a:rPr lang="en-US" sz="1400" b="0" dirty="0"/>
            <a:t>$                 0</a:t>
          </a:r>
        </a:p>
      </dgm:t>
    </dgm:pt>
    <dgm:pt modelId="{3DCD5950-7FD2-4B83-8591-B3ACFC4F2CEC}" type="parTrans" cxnId="{C2122A56-E412-43FB-BC81-86FEC9757574}">
      <dgm:prSet/>
      <dgm:spPr/>
      <dgm:t>
        <a:bodyPr/>
        <a:lstStyle/>
        <a:p>
          <a:endParaRPr lang="en-US"/>
        </a:p>
      </dgm:t>
    </dgm:pt>
    <dgm:pt modelId="{6E5AA17C-2ADE-4E55-B4B0-F5DBB5343C4B}" type="sibTrans" cxnId="{C2122A56-E412-43FB-BC81-86FEC9757574}">
      <dgm:prSet/>
      <dgm:spPr/>
      <dgm:t>
        <a:bodyPr/>
        <a:lstStyle/>
        <a:p>
          <a:endParaRPr lang="en-US"/>
        </a:p>
      </dgm:t>
    </dgm:pt>
    <dgm:pt modelId="{B6EB3B9D-5E25-4E1D-867B-F9CB22329615}">
      <dgm:prSet phldrT="[Text]" custT="1"/>
      <dgm:spPr/>
      <dgm:t>
        <a:bodyPr/>
        <a:lstStyle/>
        <a:p>
          <a:r>
            <a:rPr lang="en-US" sz="1400" b="0" dirty="0"/>
            <a:t>$   2,287,265</a:t>
          </a:r>
        </a:p>
      </dgm:t>
    </dgm:pt>
    <dgm:pt modelId="{C8ED6288-FEE0-4D57-816D-4B4F6CFD1EF0}" type="parTrans" cxnId="{A3A6E6DD-9687-48FA-BDCD-3533807951A4}">
      <dgm:prSet/>
      <dgm:spPr/>
      <dgm:t>
        <a:bodyPr/>
        <a:lstStyle/>
        <a:p>
          <a:endParaRPr lang="en-US"/>
        </a:p>
      </dgm:t>
    </dgm:pt>
    <dgm:pt modelId="{A00DE536-98F0-41C3-A7C3-969AA490EB25}" type="sibTrans" cxnId="{A3A6E6DD-9687-48FA-BDCD-3533807951A4}">
      <dgm:prSet/>
      <dgm:spPr/>
      <dgm:t>
        <a:bodyPr/>
        <a:lstStyle/>
        <a:p>
          <a:endParaRPr lang="en-US"/>
        </a:p>
      </dgm:t>
    </dgm:pt>
    <dgm:pt modelId="{1587FCB1-8763-4C0A-9EBC-0D8E1E4EB192}">
      <dgm:prSet phldrT="[Text]" custT="1"/>
      <dgm:spPr/>
      <dgm:t>
        <a:bodyPr/>
        <a:lstStyle/>
        <a:p>
          <a:r>
            <a:rPr lang="en-US" sz="1400" b="0" dirty="0"/>
            <a:t>$      (14,890)</a:t>
          </a:r>
        </a:p>
      </dgm:t>
    </dgm:pt>
    <dgm:pt modelId="{8E77D93A-9CDC-4DF6-9B1D-4F4F50135604}" type="parTrans" cxnId="{422178A0-8FD6-449D-A97B-BD18C5ED32B4}">
      <dgm:prSet/>
      <dgm:spPr/>
      <dgm:t>
        <a:bodyPr/>
        <a:lstStyle/>
        <a:p>
          <a:endParaRPr lang="en-US"/>
        </a:p>
      </dgm:t>
    </dgm:pt>
    <dgm:pt modelId="{7BC3DFDF-757D-4CCF-9A1C-2FBDB14EEE5E}" type="sibTrans" cxnId="{422178A0-8FD6-449D-A97B-BD18C5ED32B4}">
      <dgm:prSet/>
      <dgm:spPr/>
      <dgm:t>
        <a:bodyPr/>
        <a:lstStyle/>
        <a:p>
          <a:endParaRPr lang="en-US"/>
        </a:p>
      </dgm:t>
    </dgm:pt>
    <dgm:pt modelId="{A46A8E48-E622-438D-AE52-523DEF02E7BE}">
      <dgm:prSet phldrT="[Text]" custT="1"/>
      <dgm:spPr/>
      <dgm:t>
        <a:bodyPr/>
        <a:lstStyle/>
        <a:p>
          <a:r>
            <a:rPr lang="en-US" sz="1400" b="0" dirty="0"/>
            <a:t>$   </a:t>
          </a:r>
          <a:r>
            <a:rPr lang="en-US" sz="1400" b="0" dirty="0" smtClean="0"/>
            <a:t>2,439,451</a:t>
          </a:r>
          <a:endParaRPr lang="en-US" sz="1400" b="0" dirty="0"/>
        </a:p>
      </dgm:t>
    </dgm:pt>
    <dgm:pt modelId="{CD67F42B-970E-4CF4-BD2A-3CFF580FCA27}" type="parTrans" cxnId="{2A507CEE-3441-4093-AC0E-6F6BD28DAEAB}">
      <dgm:prSet/>
      <dgm:spPr/>
      <dgm:t>
        <a:bodyPr/>
        <a:lstStyle/>
        <a:p>
          <a:endParaRPr lang="en-US"/>
        </a:p>
      </dgm:t>
    </dgm:pt>
    <dgm:pt modelId="{44F0DFCC-4FE7-4A74-ACA1-C7EB1C3D1D19}" type="sibTrans" cxnId="{2A507CEE-3441-4093-AC0E-6F6BD28DAEAB}">
      <dgm:prSet/>
      <dgm:spPr/>
      <dgm:t>
        <a:bodyPr/>
        <a:lstStyle/>
        <a:p>
          <a:endParaRPr lang="en-US"/>
        </a:p>
      </dgm:t>
    </dgm:pt>
    <dgm:pt modelId="{D24F1A41-4740-49C0-BB21-6D32BEBD1C93}">
      <dgm:prSet phldrT="[Text]" custT="1"/>
      <dgm:spPr/>
      <dgm:t>
        <a:bodyPr/>
        <a:lstStyle/>
        <a:p>
          <a:endParaRPr lang="en-US" sz="1400" dirty="0"/>
        </a:p>
      </dgm:t>
    </dgm:pt>
    <dgm:pt modelId="{EC4232CA-17B0-4B5A-90CD-7D039E3D3B8D}" type="parTrans" cxnId="{05967A68-FA67-43F8-B980-F3B3FCC33864}">
      <dgm:prSet/>
      <dgm:spPr/>
      <dgm:t>
        <a:bodyPr/>
        <a:lstStyle/>
        <a:p>
          <a:endParaRPr lang="en-US"/>
        </a:p>
      </dgm:t>
    </dgm:pt>
    <dgm:pt modelId="{5D4D42E6-B090-452F-9A8C-AB5C68D9ED9F}" type="sibTrans" cxnId="{05967A68-FA67-43F8-B980-F3B3FCC33864}">
      <dgm:prSet/>
      <dgm:spPr/>
      <dgm:t>
        <a:bodyPr/>
        <a:lstStyle/>
        <a:p>
          <a:endParaRPr lang="en-US"/>
        </a:p>
      </dgm:t>
    </dgm:pt>
    <dgm:pt modelId="{FA142A8D-EE0F-4945-9FD1-31E2EDC2D0A3}">
      <dgm:prSet phldrT="[Text]" custT="1"/>
      <dgm:spPr/>
      <dgm:t>
        <a:bodyPr/>
        <a:lstStyle/>
        <a:p>
          <a:endParaRPr lang="en-US" sz="1400" b="0" dirty="0"/>
        </a:p>
      </dgm:t>
    </dgm:pt>
    <dgm:pt modelId="{20C879F1-4199-4F5A-8C46-B3FAB40579F3}" type="parTrans" cxnId="{B55F44CE-09BD-4EB8-9C7D-9A8F8A4FD4EA}">
      <dgm:prSet/>
      <dgm:spPr/>
      <dgm:t>
        <a:bodyPr/>
        <a:lstStyle/>
        <a:p>
          <a:endParaRPr lang="en-US"/>
        </a:p>
      </dgm:t>
    </dgm:pt>
    <dgm:pt modelId="{D59C06C8-990A-4E04-8B6C-166F1C2F5E17}" type="sibTrans" cxnId="{B55F44CE-09BD-4EB8-9C7D-9A8F8A4FD4EA}">
      <dgm:prSet/>
      <dgm:spPr/>
      <dgm:t>
        <a:bodyPr/>
        <a:lstStyle/>
        <a:p>
          <a:endParaRPr lang="en-US"/>
        </a:p>
      </dgm:t>
    </dgm:pt>
    <dgm:pt modelId="{D0F5D528-1597-4185-9DF9-878FB4B58ACC}">
      <dgm:prSet phldrT="[Text]" custT="1"/>
      <dgm:spPr/>
      <dgm:t>
        <a:bodyPr/>
        <a:lstStyle/>
        <a:p>
          <a:r>
            <a:rPr lang="en-US" sz="1400" b="0" dirty="0"/>
            <a:t>$     3,108,464</a:t>
          </a:r>
        </a:p>
      </dgm:t>
    </dgm:pt>
    <dgm:pt modelId="{2963590D-09C8-4AFA-875F-F07D902C3633}" type="parTrans" cxnId="{BE7D8C31-EC4B-4645-8643-4C88F4767DE0}">
      <dgm:prSet/>
      <dgm:spPr/>
      <dgm:t>
        <a:bodyPr/>
        <a:lstStyle/>
        <a:p>
          <a:endParaRPr lang="en-US"/>
        </a:p>
      </dgm:t>
    </dgm:pt>
    <dgm:pt modelId="{77FEFDFA-091F-4927-8F1F-0C8721EB1908}" type="sibTrans" cxnId="{BE7D8C31-EC4B-4645-8643-4C88F4767DE0}">
      <dgm:prSet/>
      <dgm:spPr/>
      <dgm:t>
        <a:bodyPr/>
        <a:lstStyle/>
        <a:p>
          <a:endParaRPr lang="en-US"/>
        </a:p>
      </dgm:t>
    </dgm:pt>
    <dgm:pt modelId="{E696F5BF-436F-48F8-9DE0-7AE1BF0F7365}">
      <dgm:prSet custT="1"/>
      <dgm:spPr/>
      <dgm:t>
        <a:bodyPr/>
        <a:lstStyle/>
        <a:p>
          <a:r>
            <a:rPr lang="en-US" sz="1400" b="0" dirty="0"/>
            <a:t>$    3,663,801</a:t>
          </a:r>
        </a:p>
      </dgm:t>
    </dgm:pt>
    <dgm:pt modelId="{1C39466B-644F-4648-AE0C-AAB63ACD4A30}" type="parTrans" cxnId="{C19A2BB5-16BE-428D-9325-7D263F65E5EA}">
      <dgm:prSet/>
      <dgm:spPr/>
      <dgm:t>
        <a:bodyPr/>
        <a:lstStyle/>
        <a:p>
          <a:endParaRPr lang="en-US"/>
        </a:p>
      </dgm:t>
    </dgm:pt>
    <dgm:pt modelId="{3A4C6627-47D2-45A0-9537-0F1368B80AF6}" type="sibTrans" cxnId="{C19A2BB5-16BE-428D-9325-7D263F65E5EA}">
      <dgm:prSet/>
      <dgm:spPr/>
      <dgm:t>
        <a:bodyPr/>
        <a:lstStyle/>
        <a:p>
          <a:endParaRPr lang="en-US"/>
        </a:p>
      </dgm:t>
    </dgm:pt>
    <dgm:pt modelId="{D641F45B-3FD0-4D4E-A803-05903651FAE7}">
      <dgm:prSet phldrT="[Text]" custT="1"/>
      <dgm:spPr/>
      <dgm:t>
        <a:bodyPr/>
        <a:lstStyle/>
        <a:p>
          <a:r>
            <a:rPr lang="en-US" sz="1400" b="1" dirty="0" smtClean="0"/>
            <a:t>COVID-19 Credits</a:t>
          </a:r>
          <a:endParaRPr lang="en-US" sz="1400" b="1" dirty="0"/>
        </a:p>
      </dgm:t>
    </dgm:pt>
    <dgm:pt modelId="{F62780BE-E1EB-4462-B891-A5D4D100A4BB}" type="parTrans" cxnId="{5BECBE9A-4566-4F35-AEA4-6F1773A8480C}">
      <dgm:prSet/>
      <dgm:spPr/>
      <dgm:t>
        <a:bodyPr/>
        <a:lstStyle/>
        <a:p>
          <a:endParaRPr lang="en-US"/>
        </a:p>
      </dgm:t>
    </dgm:pt>
    <dgm:pt modelId="{A19F727B-7B97-4C3E-83D1-8F8377D92E2A}" type="sibTrans" cxnId="{5BECBE9A-4566-4F35-AEA4-6F1773A8480C}">
      <dgm:prSet/>
      <dgm:spPr/>
      <dgm:t>
        <a:bodyPr/>
        <a:lstStyle/>
        <a:p>
          <a:endParaRPr lang="en-US"/>
        </a:p>
      </dgm:t>
    </dgm:pt>
    <dgm:pt modelId="{F863EE39-CBA7-4AA4-AEC7-0D0A3F9302C6}">
      <dgm:prSet phldrT="[Text]" custT="1"/>
      <dgm:spPr/>
      <dgm:t>
        <a:bodyPr/>
        <a:lstStyle/>
        <a:p>
          <a:r>
            <a:rPr lang="en-US" sz="1400" b="1" dirty="0" smtClean="0"/>
            <a:t>($     470,067)</a:t>
          </a:r>
          <a:endParaRPr lang="en-US" sz="1400" b="1" dirty="0"/>
        </a:p>
      </dgm:t>
    </dgm:pt>
    <dgm:pt modelId="{77667E20-11C2-4036-831B-7777DA7099B2}" type="parTrans" cxnId="{FDA38DDA-9C6C-4FAE-9131-C04FBCDF3454}">
      <dgm:prSet/>
      <dgm:spPr/>
    </dgm:pt>
    <dgm:pt modelId="{FDC7DA9C-1C7D-416A-8D0D-D3292008372D}" type="sibTrans" cxnId="{FDA38DDA-9C6C-4FAE-9131-C04FBCDF3454}">
      <dgm:prSet/>
      <dgm:spPr/>
    </dgm:pt>
    <dgm:pt modelId="{686BBD60-0021-4248-9DDA-7779C5C0ACB8}">
      <dgm:prSet phldrT="[Text]" custT="1"/>
      <dgm:spPr/>
      <dgm:t>
        <a:bodyPr/>
        <a:lstStyle/>
        <a:p>
          <a:endParaRPr lang="en-US" sz="1400" b="0" dirty="0"/>
        </a:p>
      </dgm:t>
    </dgm:pt>
    <dgm:pt modelId="{116B5867-45A4-46FB-83AE-02157EE863A7}" type="parTrans" cxnId="{5BBB6BF9-A80B-4B5C-9613-219919BE4DE0}">
      <dgm:prSet/>
      <dgm:spPr/>
    </dgm:pt>
    <dgm:pt modelId="{EF8EEFB1-1A1D-4274-B5FB-E9547EF5A1AC}" type="sibTrans" cxnId="{5BBB6BF9-A80B-4B5C-9613-219919BE4DE0}">
      <dgm:prSet/>
      <dgm:spPr/>
    </dgm:pt>
    <dgm:pt modelId="{20D9D6F7-ECA6-4362-AB9F-2292F832F197}">
      <dgm:prSet phldrT="[Text]" custT="1"/>
      <dgm:spPr/>
      <dgm:t>
        <a:bodyPr/>
        <a:lstStyle/>
        <a:p>
          <a:endParaRPr lang="en-US" sz="1400" b="0" dirty="0"/>
        </a:p>
      </dgm:t>
    </dgm:pt>
    <dgm:pt modelId="{A2A281E9-A2C3-4163-92A6-89CEAB7F0E81}" type="parTrans" cxnId="{D812D796-4EED-4CA5-873A-588D6E63664E}">
      <dgm:prSet/>
      <dgm:spPr/>
    </dgm:pt>
    <dgm:pt modelId="{B5BF6AD7-DBE8-4120-BEF9-0EC27DC24A02}" type="sibTrans" cxnId="{D812D796-4EED-4CA5-873A-588D6E63664E}">
      <dgm:prSet/>
      <dgm:spPr/>
    </dgm:pt>
    <dgm:pt modelId="{9979A23E-FE96-43D9-94E4-08C071552918}">
      <dgm:prSet phldrT="[Text]" custT="1"/>
      <dgm:spPr/>
      <dgm:t>
        <a:bodyPr/>
        <a:lstStyle/>
        <a:p>
          <a:endParaRPr lang="en-US" sz="1400" b="0" dirty="0"/>
        </a:p>
      </dgm:t>
    </dgm:pt>
    <dgm:pt modelId="{01BC964D-5444-43F6-81FB-8365138676FD}" type="parTrans" cxnId="{932711E9-2EE3-48E4-9E92-F080034323B2}">
      <dgm:prSet/>
      <dgm:spPr/>
    </dgm:pt>
    <dgm:pt modelId="{1CA2C7B0-1934-475E-8B4F-115FB4271C11}" type="sibTrans" cxnId="{932711E9-2EE3-48E4-9E92-F080034323B2}">
      <dgm:prSet/>
      <dgm:spPr/>
    </dgm:pt>
    <dgm:pt modelId="{6E987014-DB69-40F7-A7B5-4278AE43D681}">
      <dgm:prSet custT="1"/>
      <dgm:spPr/>
      <dgm:t>
        <a:bodyPr/>
        <a:lstStyle/>
        <a:p>
          <a:endParaRPr lang="en-US" sz="1400" b="0" dirty="0"/>
        </a:p>
      </dgm:t>
    </dgm:pt>
    <dgm:pt modelId="{CAC4760C-E817-41F7-B8C9-2CA3FCD4A09E}" type="parTrans" cxnId="{3307AADE-6D74-4633-A1D5-326550421078}">
      <dgm:prSet/>
      <dgm:spPr/>
    </dgm:pt>
    <dgm:pt modelId="{9D6983F4-9C97-480C-898D-D3495B5522ED}" type="sibTrans" cxnId="{3307AADE-6D74-4633-A1D5-326550421078}">
      <dgm:prSet/>
      <dgm:spPr/>
    </dgm:pt>
    <dgm:pt modelId="{41B201DF-5161-4282-9FA6-4C07C22EDCBC}" type="pres">
      <dgm:prSet presAssocID="{991C3678-74FF-4750-947F-4148E8E5FEA3}" presName="Name0" presStyleCnt="0">
        <dgm:presLayoutVars>
          <dgm:dir/>
          <dgm:animLvl val="lvl"/>
          <dgm:resizeHandles val="exact"/>
        </dgm:presLayoutVars>
      </dgm:prSet>
      <dgm:spPr/>
      <dgm:t>
        <a:bodyPr/>
        <a:lstStyle/>
        <a:p>
          <a:endParaRPr lang="en-US"/>
        </a:p>
      </dgm:t>
    </dgm:pt>
    <dgm:pt modelId="{F65FFAB2-DC45-4379-B6B1-9144D214792A}" type="pres">
      <dgm:prSet presAssocID="{173A67D2-038F-46C9-A1AD-1CBB48197301}" presName="composite" presStyleCnt="0"/>
      <dgm:spPr/>
    </dgm:pt>
    <dgm:pt modelId="{66C81E68-9F29-4C5B-B8BD-4FC1987671A2}" type="pres">
      <dgm:prSet presAssocID="{173A67D2-038F-46C9-A1AD-1CBB48197301}" presName="parTx" presStyleLbl="alignNode1" presStyleIdx="0" presStyleCnt="4">
        <dgm:presLayoutVars>
          <dgm:chMax val="0"/>
          <dgm:chPref val="0"/>
          <dgm:bulletEnabled val="1"/>
        </dgm:presLayoutVars>
      </dgm:prSet>
      <dgm:spPr/>
      <dgm:t>
        <a:bodyPr/>
        <a:lstStyle/>
        <a:p>
          <a:endParaRPr lang="en-US"/>
        </a:p>
      </dgm:t>
    </dgm:pt>
    <dgm:pt modelId="{AEE04920-86AD-4849-8560-360B7C075A49}" type="pres">
      <dgm:prSet presAssocID="{173A67D2-038F-46C9-A1AD-1CBB48197301}" presName="desTx" presStyleLbl="alignAccFollowNode1" presStyleIdx="0" presStyleCnt="4" custLinFactNeighborX="-166" custLinFactNeighborY="1539">
        <dgm:presLayoutVars>
          <dgm:bulletEnabled val="1"/>
        </dgm:presLayoutVars>
      </dgm:prSet>
      <dgm:spPr/>
      <dgm:t>
        <a:bodyPr/>
        <a:lstStyle/>
        <a:p>
          <a:endParaRPr lang="en-US"/>
        </a:p>
      </dgm:t>
    </dgm:pt>
    <dgm:pt modelId="{5400F7CF-E22E-4A9B-9B77-70C276D7FEF9}" type="pres">
      <dgm:prSet presAssocID="{711A897E-30F6-4C2A-86FA-C8B24740CC33}" presName="space" presStyleCnt="0"/>
      <dgm:spPr/>
    </dgm:pt>
    <dgm:pt modelId="{7BE4C66B-BB03-44F2-BF07-EB56B81A8D8A}" type="pres">
      <dgm:prSet presAssocID="{0678B6A5-63DF-4BE3-A7D8-636702DE8283}" presName="composite" presStyleCnt="0"/>
      <dgm:spPr/>
    </dgm:pt>
    <dgm:pt modelId="{D0E83513-6441-4BB8-A857-5EDFBEFFF251}" type="pres">
      <dgm:prSet presAssocID="{0678B6A5-63DF-4BE3-A7D8-636702DE8283}" presName="parTx" presStyleLbl="alignNode1" presStyleIdx="1" presStyleCnt="4">
        <dgm:presLayoutVars>
          <dgm:chMax val="0"/>
          <dgm:chPref val="0"/>
          <dgm:bulletEnabled val="1"/>
        </dgm:presLayoutVars>
      </dgm:prSet>
      <dgm:spPr/>
      <dgm:t>
        <a:bodyPr/>
        <a:lstStyle/>
        <a:p>
          <a:endParaRPr lang="en-US"/>
        </a:p>
      </dgm:t>
    </dgm:pt>
    <dgm:pt modelId="{F9600A45-9DFB-4944-9BF8-D41E1DCFD670}" type="pres">
      <dgm:prSet presAssocID="{0678B6A5-63DF-4BE3-A7D8-636702DE8283}" presName="desTx" presStyleLbl="alignAccFollowNode1" presStyleIdx="1" presStyleCnt="4">
        <dgm:presLayoutVars>
          <dgm:bulletEnabled val="1"/>
        </dgm:presLayoutVars>
      </dgm:prSet>
      <dgm:spPr/>
      <dgm:t>
        <a:bodyPr/>
        <a:lstStyle/>
        <a:p>
          <a:endParaRPr lang="en-US"/>
        </a:p>
      </dgm:t>
    </dgm:pt>
    <dgm:pt modelId="{B4004CA4-913E-48C0-9B74-FD3DCC33581B}" type="pres">
      <dgm:prSet presAssocID="{64185F4A-2B87-4BBD-B5EC-B2D0D25E9EA3}" presName="space" presStyleCnt="0"/>
      <dgm:spPr/>
    </dgm:pt>
    <dgm:pt modelId="{889D8F7C-59A3-477F-B484-321F83D695AC}" type="pres">
      <dgm:prSet presAssocID="{8085C42C-F2E6-4709-9B25-E51BA70B324C}" presName="composite" presStyleCnt="0"/>
      <dgm:spPr/>
    </dgm:pt>
    <dgm:pt modelId="{4A1F68DB-E8B0-4291-BF2A-67AA92B29538}" type="pres">
      <dgm:prSet presAssocID="{8085C42C-F2E6-4709-9B25-E51BA70B324C}" presName="parTx" presStyleLbl="alignNode1" presStyleIdx="2" presStyleCnt="4" custLinFactNeighborX="316" custLinFactNeighborY="-431">
        <dgm:presLayoutVars>
          <dgm:chMax val="0"/>
          <dgm:chPref val="0"/>
          <dgm:bulletEnabled val="1"/>
        </dgm:presLayoutVars>
      </dgm:prSet>
      <dgm:spPr/>
      <dgm:t>
        <a:bodyPr/>
        <a:lstStyle/>
        <a:p>
          <a:endParaRPr lang="en-US"/>
        </a:p>
      </dgm:t>
    </dgm:pt>
    <dgm:pt modelId="{83548E15-6AA7-456C-B836-1C196C6872B9}" type="pres">
      <dgm:prSet presAssocID="{8085C42C-F2E6-4709-9B25-E51BA70B324C}" presName="desTx" presStyleLbl="alignAccFollowNode1" presStyleIdx="2" presStyleCnt="4">
        <dgm:presLayoutVars>
          <dgm:bulletEnabled val="1"/>
        </dgm:presLayoutVars>
      </dgm:prSet>
      <dgm:spPr/>
      <dgm:t>
        <a:bodyPr/>
        <a:lstStyle/>
        <a:p>
          <a:endParaRPr lang="en-US"/>
        </a:p>
      </dgm:t>
    </dgm:pt>
    <dgm:pt modelId="{BB9E7A31-CD72-4334-BD9F-31FA3C31F7B3}" type="pres">
      <dgm:prSet presAssocID="{20AA745C-44A9-4FC1-ABFB-FA36C5B3D908}" presName="space" presStyleCnt="0"/>
      <dgm:spPr/>
    </dgm:pt>
    <dgm:pt modelId="{E9A801D1-8872-433E-9339-1D77D8EBB54A}" type="pres">
      <dgm:prSet presAssocID="{40E9CBF9-2C06-45B4-B7F7-E160F59864A3}" presName="composite" presStyleCnt="0"/>
      <dgm:spPr/>
    </dgm:pt>
    <dgm:pt modelId="{D6BE9B6D-3193-431A-A730-A7D93A92EBCB}" type="pres">
      <dgm:prSet presAssocID="{40E9CBF9-2C06-45B4-B7F7-E160F59864A3}" presName="parTx" presStyleLbl="alignNode1" presStyleIdx="3" presStyleCnt="4">
        <dgm:presLayoutVars>
          <dgm:chMax val="0"/>
          <dgm:chPref val="0"/>
          <dgm:bulletEnabled val="1"/>
        </dgm:presLayoutVars>
      </dgm:prSet>
      <dgm:spPr/>
      <dgm:t>
        <a:bodyPr/>
        <a:lstStyle/>
        <a:p>
          <a:endParaRPr lang="en-US"/>
        </a:p>
      </dgm:t>
    </dgm:pt>
    <dgm:pt modelId="{8DD89C81-46F2-477A-9E30-B6A5BD3D93A5}" type="pres">
      <dgm:prSet presAssocID="{40E9CBF9-2C06-45B4-B7F7-E160F59864A3}" presName="desTx" presStyleLbl="alignAccFollowNode1" presStyleIdx="3" presStyleCnt="4" custLinFactNeighborX="24687" custLinFactNeighborY="653">
        <dgm:presLayoutVars>
          <dgm:bulletEnabled val="1"/>
        </dgm:presLayoutVars>
      </dgm:prSet>
      <dgm:spPr/>
      <dgm:t>
        <a:bodyPr/>
        <a:lstStyle/>
        <a:p>
          <a:endParaRPr lang="en-US"/>
        </a:p>
      </dgm:t>
    </dgm:pt>
  </dgm:ptLst>
  <dgm:cxnLst>
    <dgm:cxn modelId="{2A507CEE-3441-4093-AC0E-6F6BD28DAEAB}" srcId="{0678B6A5-63DF-4BE3-A7D8-636702DE8283}" destId="{A46A8E48-E622-438D-AE52-523DEF02E7BE}" srcOrd="5" destOrd="0" parTransId="{CD67F42B-970E-4CF4-BD2A-3CFF580FCA27}" sibTransId="{44F0DFCC-4FE7-4A74-ACA1-C7EB1C3D1D19}"/>
    <dgm:cxn modelId="{A3A6E6DD-9687-48FA-BDCD-3533807951A4}" srcId="{0678B6A5-63DF-4BE3-A7D8-636702DE8283}" destId="{B6EB3B9D-5E25-4E1D-867B-F9CB22329615}" srcOrd="4" destOrd="0" parTransId="{C8ED6288-FEE0-4D57-816D-4B4F6CFD1EF0}" sibTransId="{A00DE536-98F0-41C3-A7C3-969AA490EB25}"/>
    <dgm:cxn modelId="{981E8629-E6E4-415E-BD11-07E040C589E6}" type="presOf" srcId="{6E987014-DB69-40F7-A7B5-4278AE43D681}" destId="{8DD89C81-46F2-477A-9E30-B6A5BD3D93A5}" srcOrd="0" destOrd="6" presId="urn:microsoft.com/office/officeart/2005/8/layout/hList1"/>
    <dgm:cxn modelId="{2365B9D6-3D48-403B-8D24-2A55870F9D0F}" type="presOf" srcId="{25BD53DC-F505-4202-A721-DD2FC5525881}" destId="{F9600A45-9DFB-4944-9BF8-D41E1DCFD670}" srcOrd="0" destOrd="0" presId="urn:microsoft.com/office/officeart/2005/8/layout/hList1"/>
    <dgm:cxn modelId="{05C03D57-8F53-4CCD-9B5D-50E458EAB6B0}" srcId="{0678B6A5-63DF-4BE3-A7D8-636702DE8283}" destId="{4EFDEA12-550B-4D1D-8635-F3721BE81F4C}" srcOrd="2" destOrd="0" parTransId="{7796466B-DC98-46B6-A747-28D212B34529}" sibTransId="{CFC2A8DA-E314-4D1E-AB41-3CA8BE300676}"/>
    <dgm:cxn modelId="{A497F221-B5FB-470D-9C0D-81B7FF9735EF}" srcId="{8085C42C-F2E6-4709-9B25-E51BA70B324C}" destId="{0F6FCED2-1FD2-4C66-B767-581A991C12FE}" srcOrd="4" destOrd="0" parTransId="{329578EC-87EB-4421-AC6A-90826900F735}" sibTransId="{83108F40-F7F5-4B1C-B74B-CC20DF46E1B6}"/>
    <dgm:cxn modelId="{5BECBE9A-4566-4F35-AEA4-6F1773A8480C}" srcId="{173A67D2-038F-46C9-A1AD-1CBB48197301}" destId="{D641F45B-3FD0-4D4E-A803-05903651FAE7}" srcOrd="1" destOrd="0" parTransId="{F62780BE-E1EB-4462-B891-A5D4D100A4BB}" sibTransId="{A19F727B-7B97-4C3E-83D1-8F8377D92E2A}"/>
    <dgm:cxn modelId="{D7EC46A7-C906-4307-9F04-06FCDC7E5823}" type="presOf" srcId="{FA142A8D-EE0F-4945-9FD1-31E2EDC2D0A3}" destId="{F9600A45-9DFB-4944-9BF8-D41E1DCFD670}" srcOrd="0" destOrd="6" presId="urn:microsoft.com/office/officeart/2005/8/layout/hList1"/>
    <dgm:cxn modelId="{F9867BFE-6E1B-4A9D-8090-30FFBF100323}" type="presOf" srcId="{F3AB9D38-A445-4E67-B2C8-CDFB8DF50BB9}" destId="{83548E15-6AA7-456C-B836-1C196C6872B9}" srcOrd="0" destOrd="3" presId="urn:microsoft.com/office/officeart/2005/8/layout/hList1"/>
    <dgm:cxn modelId="{4732F3F6-55A4-405D-822C-30003DDCB0A1}" type="presOf" srcId="{630586EC-B721-4E0E-8663-8285C76DEA75}" destId="{83548E15-6AA7-456C-B836-1C196C6872B9}" srcOrd="0" destOrd="2" presId="urn:microsoft.com/office/officeart/2005/8/layout/hList1"/>
    <dgm:cxn modelId="{3307AADE-6D74-4633-A1D5-326550421078}" srcId="{40E9CBF9-2C06-45B4-B7F7-E160F59864A3}" destId="{6E987014-DB69-40F7-A7B5-4278AE43D681}" srcOrd="6" destOrd="0" parTransId="{CAC4760C-E817-41F7-B8C9-2CA3FCD4A09E}" sibTransId="{9D6983F4-9C97-480C-898D-D3495B5522ED}"/>
    <dgm:cxn modelId="{EE0F0507-CDEE-408D-85A7-5C77FB7B0BCE}" type="presOf" srcId="{F37C7690-7F52-44C7-9E0C-A6895BFC29E8}" destId="{8DD89C81-46F2-477A-9E30-B6A5BD3D93A5}" srcOrd="0" destOrd="0" presId="urn:microsoft.com/office/officeart/2005/8/layout/hList1"/>
    <dgm:cxn modelId="{D79ED5FF-A074-4FE7-B85C-05B970780E0D}" type="presOf" srcId="{173A67D2-038F-46C9-A1AD-1CBB48197301}" destId="{66C81E68-9F29-4C5B-B8BD-4FC1987671A2}" srcOrd="0" destOrd="0" presId="urn:microsoft.com/office/officeart/2005/8/layout/hList1"/>
    <dgm:cxn modelId="{F66D9EDA-97B5-4944-B0D8-D1ADACDB4AB7}" srcId="{173A67D2-038F-46C9-A1AD-1CBB48197301}" destId="{0A2720A2-9004-4456-9578-17CD7FA57BE4}" srcOrd="0" destOrd="0" parTransId="{E6590EA6-98D2-48B0-AEBB-DF1B7BE6712C}" sibTransId="{B30FD570-1917-4931-BC39-468ED1627EEF}"/>
    <dgm:cxn modelId="{5087733B-380A-42C7-8812-ED018EFC4C39}" srcId="{173A67D2-038F-46C9-A1AD-1CBB48197301}" destId="{7123C59F-2F8F-4C42-9619-F9F498C238C9}" srcOrd="5" destOrd="0" parTransId="{F12A858D-C2A1-4529-9BC3-670973720263}" sibTransId="{C24A1B21-DC62-48AF-96CD-546BFA06DB8B}"/>
    <dgm:cxn modelId="{3945DD34-45DE-4582-A753-2ACD328BEA64}" srcId="{173A67D2-038F-46C9-A1AD-1CBB48197301}" destId="{05BD1457-5910-4ADB-8992-29C710E22A1F}" srcOrd="7" destOrd="0" parTransId="{F8CC3E96-93B7-41F7-B6CF-FC45D70EA2C6}" sibTransId="{1AF154C0-E643-407D-856A-8D96EF612D82}"/>
    <dgm:cxn modelId="{7000B5E2-F296-41A1-9357-FDF9422AFAA2}" type="presOf" srcId="{3452A418-A5D6-4F8F-B5B0-55B188590238}" destId="{AEE04920-86AD-4849-8560-360B7C075A49}" srcOrd="0" destOrd="4" presId="urn:microsoft.com/office/officeart/2005/8/layout/hList1"/>
    <dgm:cxn modelId="{B55F44CE-09BD-4EB8-9C7D-9A8F8A4FD4EA}" srcId="{0678B6A5-63DF-4BE3-A7D8-636702DE8283}" destId="{FA142A8D-EE0F-4945-9FD1-31E2EDC2D0A3}" srcOrd="6" destOrd="0" parTransId="{20C879F1-4199-4F5A-8C46-B3FAB40579F3}" sibTransId="{D59C06C8-990A-4E04-8B6C-166F1C2F5E17}"/>
    <dgm:cxn modelId="{54A238D2-54A2-4EEB-ADD5-7262FF6DA41D}" type="presOf" srcId="{D24F1A41-4740-49C0-BB21-6D32BEBD1C93}" destId="{AEE04920-86AD-4849-8560-360B7C075A49}" srcOrd="0" destOrd="6" presId="urn:microsoft.com/office/officeart/2005/8/layout/hList1"/>
    <dgm:cxn modelId="{932711E9-2EE3-48E4-9E92-F080034323B2}" srcId="{40E9CBF9-2C06-45B4-B7F7-E160F59864A3}" destId="{9979A23E-FE96-43D9-94E4-08C071552918}" srcOrd="1" destOrd="0" parTransId="{01BC964D-5444-43F6-81FB-8365138676FD}" sibTransId="{1CA2C7B0-1934-475E-8B4F-115FB4271C11}"/>
    <dgm:cxn modelId="{BE7D8C31-EC4B-4645-8643-4C88F4767DE0}" srcId="{8085C42C-F2E6-4709-9B25-E51BA70B324C}" destId="{D0F5D528-1597-4185-9DF9-878FB4B58ACC}" srcOrd="5" destOrd="0" parTransId="{2963590D-09C8-4AFA-875F-F07D902C3633}" sibTransId="{77FEFDFA-091F-4927-8F1F-0C8721EB1908}"/>
    <dgm:cxn modelId="{E72A94C1-36E6-4A44-87D8-F13656C68CDB}" srcId="{8085C42C-F2E6-4709-9B25-E51BA70B324C}" destId="{2F18815A-889F-4DBF-B4C0-F793D13BF905}" srcOrd="0" destOrd="0" parTransId="{03B02818-F365-49AE-9614-09B44107DB18}" sibTransId="{CECCB521-040B-4245-97E1-3AE2A8DDF265}"/>
    <dgm:cxn modelId="{1FA849F2-32F4-4126-BBB1-7D02065A6988}" type="presOf" srcId="{F863EE39-CBA7-4AA4-AEC7-0D0A3F9302C6}" destId="{F9600A45-9DFB-4944-9BF8-D41E1DCFD670}" srcOrd="0" destOrd="1" presId="urn:microsoft.com/office/officeart/2005/8/layout/hList1"/>
    <dgm:cxn modelId="{6CC097FA-EB43-432C-8442-7172B6A484CC}" srcId="{173A67D2-038F-46C9-A1AD-1CBB48197301}" destId="{3452A418-A5D6-4F8F-B5B0-55B188590238}" srcOrd="4" destOrd="0" parTransId="{4F7D2323-7DB1-4726-A31C-468FBC6689A0}" sibTransId="{76014E3C-AB0B-4300-8D3C-1740EEA8BAF1}"/>
    <dgm:cxn modelId="{B1263E51-FF21-4718-99C1-1687E84912B4}" type="presOf" srcId="{0B0B591B-4B66-4069-82A6-F4F8E1F46046}" destId="{AEE04920-86AD-4849-8560-360B7C075A49}" srcOrd="0" destOrd="2" presId="urn:microsoft.com/office/officeart/2005/8/layout/hList1"/>
    <dgm:cxn modelId="{ACBD3B42-CB4A-409F-8603-2602623DADBC}" type="presOf" srcId="{1587FCB1-8763-4C0A-9EBC-0D8E1E4EB192}" destId="{F9600A45-9DFB-4944-9BF8-D41E1DCFD670}" srcOrd="0" destOrd="7" presId="urn:microsoft.com/office/officeart/2005/8/layout/hList1"/>
    <dgm:cxn modelId="{D812D796-4EED-4CA5-873A-588D6E63664E}" srcId="{8085C42C-F2E6-4709-9B25-E51BA70B324C}" destId="{20D9D6F7-ECA6-4362-AB9F-2292F832F197}" srcOrd="6" destOrd="0" parTransId="{A2A281E9-A2C3-4163-92A6-89CEAB7F0E81}" sibTransId="{B5BF6AD7-DBE8-4120-BEF9-0EC27DC24A02}"/>
    <dgm:cxn modelId="{F5F789C2-16DF-4889-AC23-CE3F3FA7C595}" type="presOf" srcId="{2425EE80-4811-4C57-9004-6FD3988E3897}" destId="{8DD89C81-46F2-477A-9E30-B6A5BD3D93A5}" srcOrd="0" destOrd="3" presId="urn:microsoft.com/office/officeart/2005/8/layout/hList1"/>
    <dgm:cxn modelId="{D82B3631-E1A4-4B1B-85EA-FA318BBF79B6}" type="presOf" srcId="{78F4A836-72BE-43A1-8CE0-9BA7ED916CB9}" destId="{8DD89C81-46F2-477A-9E30-B6A5BD3D93A5}" srcOrd="0" destOrd="4" presId="urn:microsoft.com/office/officeart/2005/8/layout/hList1"/>
    <dgm:cxn modelId="{BCA24D0E-D35A-489C-91AE-D6506C612E1E}" type="presOf" srcId="{7123C59F-2F8F-4C42-9619-F9F498C238C9}" destId="{AEE04920-86AD-4849-8560-360B7C075A49}" srcOrd="0" destOrd="5" presId="urn:microsoft.com/office/officeart/2005/8/layout/hList1"/>
    <dgm:cxn modelId="{812AF1FC-44E2-40E6-8E9A-123567F30E2B}" type="presOf" srcId="{991C3678-74FF-4750-947F-4148E8E5FEA3}" destId="{41B201DF-5161-4282-9FA6-4C07C22EDCBC}" srcOrd="0" destOrd="0" presId="urn:microsoft.com/office/officeart/2005/8/layout/hList1"/>
    <dgm:cxn modelId="{09F497C7-B606-43C1-B054-1060E83E19DC}" srcId="{8085C42C-F2E6-4709-9B25-E51BA70B324C}" destId="{630586EC-B721-4E0E-8663-8285C76DEA75}" srcOrd="2" destOrd="0" parTransId="{CE7C1876-529D-47B7-939F-FEEB70E784AC}" sibTransId="{6AC79525-47F0-488E-9123-CF382ADAE5F4}"/>
    <dgm:cxn modelId="{41C5D23A-BDDE-4D47-9A4E-2CD08D286F0F}" type="presOf" srcId="{0A2720A2-9004-4456-9578-17CD7FA57BE4}" destId="{AEE04920-86AD-4849-8560-360B7C075A49}" srcOrd="0" destOrd="0" presId="urn:microsoft.com/office/officeart/2005/8/layout/hList1"/>
    <dgm:cxn modelId="{C8306BC9-4BEE-49DE-8A28-9CB1BD6BD671}" type="presOf" srcId="{4FCF6379-9111-4A70-B421-0230CB4EE2C1}" destId="{8DD89C81-46F2-477A-9E30-B6A5BD3D93A5}" srcOrd="0" destOrd="2" presId="urn:microsoft.com/office/officeart/2005/8/layout/hList1"/>
    <dgm:cxn modelId="{A4D624C9-3B44-4B4E-928C-279ABDAF5F4D}" srcId="{991C3678-74FF-4750-947F-4148E8E5FEA3}" destId="{40E9CBF9-2C06-45B4-B7F7-E160F59864A3}" srcOrd="3" destOrd="0" parTransId="{69EFE064-25A1-4450-ADA5-E576B0FCD6F4}" sibTransId="{0F8A562D-9D7A-4D30-8437-906FCD01EB4A}"/>
    <dgm:cxn modelId="{67A665C0-F464-4FAA-BCE3-CE6BC7E710C7}" type="presOf" srcId="{0678B6A5-63DF-4BE3-A7D8-636702DE8283}" destId="{D0E83513-6441-4BB8-A857-5EDFBEFFF251}" srcOrd="0" destOrd="0" presId="urn:microsoft.com/office/officeart/2005/8/layout/hList1"/>
    <dgm:cxn modelId="{B10E6445-5AD3-44B2-97D5-1F30CD20D072}" type="presOf" srcId="{20D9D6F7-ECA6-4362-AB9F-2292F832F197}" destId="{83548E15-6AA7-456C-B836-1C196C6872B9}" srcOrd="0" destOrd="6" presId="urn:microsoft.com/office/officeart/2005/8/layout/hList1"/>
    <dgm:cxn modelId="{C3D7B47C-3CDB-41C5-BF33-3D94DC6539E7}" type="presOf" srcId="{686BBD60-0021-4248-9DDA-7779C5C0ACB8}" destId="{83548E15-6AA7-456C-B836-1C196C6872B9}" srcOrd="0" destOrd="1" presId="urn:microsoft.com/office/officeart/2005/8/layout/hList1"/>
    <dgm:cxn modelId="{B9ECDEAD-1EA1-49BB-B887-36E9BFDEFB66}" srcId="{8085C42C-F2E6-4709-9B25-E51BA70B324C}" destId="{F3AB9D38-A445-4E67-B2C8-CDFB8DF50BB9}" srcOrd="3" destOrd="0" parTransId="{A5DAF593-33A5-48CF-9B4C-5D8E27D763DB}" sibTransId="{60912A2B-06BC-4CD2-A604-B1F5FCEB658B}"/>
    <dgm:cxn modelId="{EFFCAF79-BB7E-4F6C-AA1C-AF268E0F15E8}" type="presOf" srcId="{A46A8E48-E622-438D-AE52-523DEF02E7BE}" destId="{F9600A45-9DFB-4944-9BF8-D41E1DCFD670}" srcOrd="0" destOrd="5" presId="urn:microsoft.com/office/officeart/2005/8/layout/hList1"/>
    <dgm:cxn modelId="{BC086CD5-F2E3-4760-AB34-9450FEC5FD3E}" srcId="{991C3678-74FF-4750-947F-4148E8E5FEA3}" destId="{8085C42C-F2E6-4709-9B25-E51BA70B324C}" srcOrd="2" destOrd="0" parTransId="{A312B598-F087-4E01-A667-36ECE9150147}" sibTransId="{20AA745C-44A9-4FC1-ABFB-FA36C5B3D908}"/>
    <dgm:cxn modelId="{A5AD4FB1-AAAC-4FE9-A476-D8DB732DBDB6}" type="presOf" srcId="{40E9CBF9-2C06-45B4-B7F7-E160F59864A3}" destId="{D6BE9B6D-3193-431A-A730-A7D93A92EBCB}" srcOrd="0" destOrd="0" presId="urn:microsoft.com/office/officeart/2005/8/layout/hList1"/>
    <dgm:cxn modelId="{4DA35D82-106A-45B0-B874-82CA09EEA09C}" type="presOf" srcId="{E696F5BF-436F-48F8-9DE0-7AE1BF0F7365}" destId="{8DD89C81-46F2-477A-9E30-B6A5BD3D93A5}" srcOrd="0" destOrd="5" presId="urn:microsoft.com/office/officeart/2005/8/layout/hList1"/>
    <dgm:cxn modelId="{E90CD0F8-9DDA-411C-9E79-080EE569F994}" srcId="{40E9CBF9-2C06-45B4-B7F7-E160F59864A3}" destId="{2425EE80-4811-4C57-9004-6FD3988E3897}" srcOrd="3" destOrd="0" parTransId="{BFA48A02-F61D-4A0C-AF9B-A32F47B6A99E}" sibTransId="{1FF7DF9F-5063-4E08-8EFD-0E8682D92BDA}"/>
    <dgm:cxn modelId="{E50A9EA8-1740-4520-97C8-7E0ED99C655A}" type="presOf" srcId="{2F18815A-889F-4DBF-B4C0-F793D13BF905}" destId="{83548E15-6AA7-456C-B836-1C196C6872B9}" srcOrd="0" destOrd="0" presId="urn:microsoft.com/office/officeart/2005/8/layout/hList1"/>
    <dgm:cxn modelId="{5BBB6BF9-A80B-4B5C-9613-219919BE4DE0}" srcId="{8085C42C-F2E6-4709-9B25-E51BA70B324C}" destId="{686BBD60-0021-4248-9DDA-7779C5C0ACB8}" srcOrd="1" destOrd="0" parTransId="{116B5867-45A4-46FB-83AE-02157EE863A7}" sibTransId="{EF8EEFB1-1A1D-4274-B5FB-E9547EF5A1AC}"/>
    <dgm:cxn modelId="{FDA38DDA-9C6C-4FAE-9131-C04FBCDF3454}" srcId="{0678B6A5-63DF-4BE3-A7D8-636702DE8283}" destId="{F863EE39-CBA7-4AA4-AEC7-0D0A3F9302C6}" srcOrd="1" destOrd="0" parTransId="{77667E20-11C2-4036-831B-7777DA7099B2}" sibTransId="{FDC7DA9C-1C7D-416A-8D0D-D3292008372D}"/>
    <dgm:cxn modelId="{5996624B-A908-40BB-9CDF-BD79C978D7A2}" srcId="{0678B6A5-63DF-4BE3-A7D8-636702DE8283}" destId="{25BD53DC-F505-4202-A721-DD2FC5525881}" srcOrd="0" destOrd="0" parTransId="{FDA9F2F6-6097-4A97-B655-C188EBF7840C}" sibTransId="{A3E217F2-1354-48D7-83E4-565A451ADAE2}"/>
    <dgm:cxn modelId="{62E1A5F2-18F4-4DE2-AC8D-FC1A002A99EC}" type="presOf" srcId="{C93D47F1-88E6-4178-BAC4-989E7D760412}" destId="{F9600A45-9DFB-4944-9BF8-D41E1DCFD670}" srcOrd="0" destOrd="3" presId="urn:microsoft.com/office/officeart/2005/8/layout/hList1"/>
    <dgm:cxn modelId="{F0C09D06-EF63-4213-973B-E3C1462F22BC}" type="presOf" srcId="{8085C42C-F2E6-4709-9B25-E51BA70B324C}" destId="{4A1F68DB-E8B0-4291-BF2A-67AA92B29538}" srcOrd="0" destOrd="0" presId="urn:microsoft.com/office/officeart/2005/8/layout/hList1"/>
    <dgm:cxn modelId="{D052661E-D990-4FE1-9E24-64223689CF52}" type="presOf" srcId="{D0F5D528-1597-4185-9DF9-878FB4B58ACC}" destId="{83548E15-6AA7-456C-B836-1C196C6872B9}" srcOrd="0" destOrd="5" presId="urn:microsoft.com/office/officeart/2005/8/layout/hList1"/>
    <dgm:cxn modelId="{8B1869B2-9028-4794-BE10-FB5A9823BEA3}" type="presOf" srcId="{384FD0DA-67BE-4D48-99E0-EF804C6331D7}" destId="{83548E15-6AA7-456C-B836-1C196C6872B9}" srcOrd="0" destOrd="7" presId="urn:microsoft.com/office/officeart/2005/8/layout/hList1"/>
    <dgm:cxn modelId="{48964A11-54B7-46CA-993F-0A5C2AF5D0D4}" srcId="{40E9CBF9-2C06-45B4-B7F7-E160F59864A3}" destId="{0C8BB307-4728-4A99-9E88-3FFE6F953158}" srcOrd="7" destOrd="0" parTransId="{791EC621-C8DB-4F83-B415-87C0258B8874}" sibTransId="{7E003D74-C084-465A-941F-E926AD3B2805}"/>
    <dgm:cxn modelId="{76838F95-6480-4DDE-ADB2-B138DBE96F7A}" srcId="{40E9CBF9-2C06-45B4-B7F7-E160F59864A3}" destId="{F37C7690-7F52-44C7-9E0C-A6895BFC29E8}" srcOrd="0" destOrd="0" parTransId="{718E6101-6019-4CD6-9A43-493C68DCB7D9}" sibTransId="{DDD18863-5DD1-44B4-8BDB-4F7EB4498AF7}"/>
    <dgm:cxn modelId="{AB5E66BA-AEA8-4747-8547-EA55A66F1991}" type="presOf" srcId="{0C8BB307-4728-4A99-9E88-3FFE6F953158}" destId="{8DD89C81-46F2-477A-9E30-B6A5BD3D93A5}" srcOrd="0" destOrd="7" presId="urn:microsoft.com/office/officeart/2005/8/layout/hList1"/>
    <dgm:cxn modelId="{C19A2BB5-16BE-428D-9325-7D263F65E5EA}" srcId="{40E9CBF9-2C06-45B4-B7F7-E160F59864A3}" destId="{E696F5BF-436F-48F8-9DE0-7AE1BF0F7365}" srcOrd="5" destOrd="0" parTransId="{1C39466B-644F-4648-AE0C-AAB63ACD4A30}" sibTransId="{3A4C6627-47D2-45A0-9537-0F1368B80AF6}"/>
    <dgm:cxn modelId="{422178A0-8FD6-449D-A97B-BD18C5ED32B4}" srcId="{0678B6A5-63DF-4BE3-A7D8-636702DE8283}" destId="{1587FCB1-8763-4C0A-9EBC-0D8E1E4EB192}" srcOrd="7" destOrd="0" parTransId="{8E77D93A-9CDC-4DF6-9B1D-4F4F50135604}" sibTransId="{7BC3DFDF-757D-4CCF-9A1C-2FBDB14EEE5E}"/>
    <dgm:cxn modelId="{3D40B4D1-522B-4982-BD3D-45364989E2A7}" type="presOf" srcId="{0F6FCED2-1FD2-4C66-B767-581A991C12FE}" destId="{83548E15-6AA7-456C-B836-1C196C6872B9}" srcOrd="0" destOrd="4" presId="urn:microsoft.com/office/officeart/2005/8/layout/hList1"/>
    <dgm:cxn modelId="{A910BF3C-C80D-4615-A3BF-FCC24E892F02}" type="presOf" srcId="{9E3D699C-6EC6-49C6-AB17-89B4A8ED6A34}" destId="{AEE04920-86AD-4849-8560-360B7C075A49}" srcOrd="0" destOrd="3" presId="urn:microsoft.com/office/officeart/2005/8/layout/hList1"/>
    <dgm:cxn modelId="{05967A68-FA67-43F8-B980-F3B3FCC33864}" srcId="{173A67D2-038F-46C9-A1AD-1CBB48197301}" destId="{D24F1A41-4740-49C0-BB21-6D32BEBD1C93}" srcOrd="6" destOrd="0" parTransId="{EC4232CA-17B0-4B5A-90CD-7D039E3D3B8D}" sibTransId="{5D4D42E6-B090-452F-9A8C-AB5C68D9ED9F}"/>
    <dgm:cxn modelId="{C2122A56-E412-43FB-BC81-86FEC9757574}" srcId="{0678B6A5-63DF-4BE3-A7D8-636702DE8283}" destId="{C93D47F1-88E6-4178-BAC4-989E7D760412}" srcOrd="3" destOrd="0" parTransId="{3DCD5950-7FD2-4B83-8591-B3ACFC4F2CEC}" sibTransId="{6E5AA17C-2ADE-4E55-B4B0-F5DBB5343C4B}"/>
    <dgm:cxn modelId="{98C8786C-873A-487A-8BBE-DAB9FBB1F2B9}" srcId="{8085C42C-F2E6-4709-9B25-E51BA70B324C}" destId="{384FD0DA-67BE-4D48-99E0-EF804C6331D7}" srcOrd="7" destOrd="0" parTransId="{686D158A-9E17-4960-AAD6-AAB2C5F644B0}" sibTransId="{73F9E6A3-711F-41E5-9769-56A563F15163}"/>
    <dgm:cxn modelId="{4CB72A11-0434-446C-8FF8-43061FC3C9F8}" srcId="{40E9CBF9-2C06-45B4-B7F7-E160F59864A3}" destId="{78F4A836-72BE-43A1-8CE0-9BA7ED916CB9}" srcOrd="4" destOrd="0" parTransId="{96AAD5DD-FA05-45AF-80C0-8861396A212C}" sibTransId="{0984C161-102A-4DAB-A7A9-E726A9D4584E}"/>
    <dgm:cxn modelId="{E5C999CF-9F9E-4409-BFC1-3790F4DE69B3}" srcId="{173A67D2-038F-46C9-A1AD-1CBB48197301}" destId="{0B0B591B-4B66-4069-82A6-F4F8E1F46046}" srcOrd="2" destOrd="0" parTransId="{A8B209A1-125D-433D-9115-F2EA792F3D7E}" sibTransId="{9C53EDB9-7663-433F-B927-FFFEFA55EC9B}"/>
    <dgm:cxn modelId="{B18029BC-75A9-49EF-B698-406341500CE6}" type="presOf" srcId="{4EFDEA12-550B-4D1D-8635-F3721BE81F4C}" destId="{F9600A45-9DFB-4944-9BF8-D41E1DCFD670}" srcOrd="0" destOrd="2" presId="urn:microsoft.com/office/officeart/2005/8/layout/hList1"/>
    <dgm:cxn modelId="{16A03A1D-3D2A-48E0-8077-A56D53384237}" srcId="{991C3678-74FF-4750-947F-4148E8E5FEA3}" destId="{0678B6A5-63DF-4BE3-A7D8-636702DE8283}" srcOrd="1" destOrd="0" parTransId="{22F70194-3A75-4C9F-AEF1-205B62DE701F}" sibTransId="{64185F4A-2B87-4BBD-B5EC-B2D0D25E9EA3}"/>
    <dgm:cxn modelId="{D92F853F-237C-48E1-AC2B-1A57E9E02F4C}" type="presOf" srcId="{05BD1457-5910-4ADB-8992-29C710E22A1F}" destId="{AEE04920-86AD-4849-8560-360B7C075A49}" srcOrd="0" destOrd="7" presId="urn:microsoft.com/office/officeart/2005/8/layout/hList1"/>
    <dgm:cxn modelId="{1AFAC2A8-6B9D-442B-9124-B5628112D127}" srcId="{173A67D2-038F-46C9-A1AD-1CBB48197301}" destId="{9E3D699C-6EC6-49C6-AB17-89B4A8ED6A34}" srcOrd="3" destOrd="0" parTransId="{C756B10A-0C2A-4C25-8259-23B371ECADD5}" sibTransId="{18BCA611-667B-43C4-BC35-DC5D39A10E87}"/>
    <dgm:cxn modelId="{1284F944-C68A-46FD-9955-17ED7938BDE4}" type="presOf" srcId="{B6EB3B9D-5E25-4E1D-867B-F9CB22329615}" destId="{F9600A45-9DFB-4944-9BF8-D41E1DCFD670}" srcOrd="0" destOrd="4" presId="urn:microsoft.com/office/officeart/2005/8/layout/hList1"/>
    <dgm:cxn modelId="{0C811003-6204-45FD-ABDC-C78876E129F5}" srcId="{991C3678-74FF-4750-947F-4148E8E5FEA3}" destId="{173A67D2-038F-46C9-A1AD-1CBB48197301}" srcOrd="0" destOrd="0" parTransId="{C8BFFFD9-06A0-4338-9AFA-E2E89AC7A46A}" sibTransId="{711A897E-30F6-4C2A-86FA-C8B24740CC33}"/>
    <dgm:cxn modelId="{BD61000B-29A6-4E11-BC31-79845029650F}" srcId="{40E9CBF9-2C06-45B4-B7F7-E160F59864A3}" destId="{4FCF6379-9111-4A70-B421-0230CB4EE2C1}" srcOrd="2" destOrd="0" parTransId="{20ACB203-561C-462E-9B4B-9DA407F49510}" sibTransId="{A975A953-3597-4484-BF8B-939EAAB9EFA4}"/>
    <dgm:cxn modelId="{993CC894-FE34-4338-92AC-5FCED12837FF}" type="presOf" srcId="{9979A23E-FE96-43D9-94E4-08C071552918}" destId="{8DD89C81-46F2-477A-9E30-B6A5BD3D93A5}" srcOrd="0" destOrd="1" presId="urn:microsoft.com/office/officeart/2005/8/layout/hList1"/>
    <dgm:cxn modelId="{5D0A4AC5-D930-4959-BA5C-0C1B7F03E468}" type="presOf" srcId="{D641F45B-3FD0-4D4E-A803-05903651FAE7}" destId="{AEE04920-86AD-4849-8560-360B7C075A49}" srcOrd="0" destOrd="1" presId="urn:microsoft.com/office/officeart/2005/8/layout/hList1"/>
    <dgm:cxn modelId="{DD891E8C-2591-4E75-BEB0-864E359415C8}" type="presParOf" srcId="{41B201DF-5161-4282-9FA6-4C07C22EDCBC}" destId="{F65FFAB2-DC45-4379-B6B1-9144D214792A}" srcOrd="0" destOrd="0" presId="urn:microsoft.com/office/officeart/2005/8/layout/hList1"/>
    <dgm:cxn modelId="{DA07FAA1-8A4B-45F3-986A-169E3BC812A2}" type="presParOf" srcId="{F65FFAB2-DC45-4379-B6B1-9144D214792A}" destId="{66C81E68-9F29-4C5B-B8BD-4FC1987671A2}" srcOrd="0" destOrd="0" presId="urn:microsoft.com/office/officeart/2005/8/layout/hList1"/>
    <dgm:cxn modelId="{375BDBA3-54F7-491D-89FC-59EA79461269}" type="presParOf" srcId="{F65FFAB2-DC45-4379-B6B1-9144D214792A}" destId="{AEE04920-86AD-4849-8560-360B7C075A49}" srcOrd="1" destOrd="0" presId="urn:microsoft.com/office/officeart/2005/8/layout/hList1"/>
    <dgm:cxn modelId="{9905C4B1-AF03-414A-8F96-959E9EA52711}" type="presParOf" srcId="{41B201DF-5161-4282-9FA6-4C07C22EDCBC}" destId="{5400F7CF-E22E-4A9B-9B77-70C276D7FEF9}" srcOrd="1" destOrd="0" presId="urn:microsoft.com/office/officeart/2005/8/layout/hList1"/>
    <dgm:cxn modelId="{A3D92E57-195D-4D18-9C5C-05B9BFD33207}" type="presParOf" srcId="{41B201DF-5161-4282-9FA6-4C07C22EDCBC}" destId="{7BE4C66B-BB03-44F2-BF07-EB56B81A8D8A}" srcOrd="2" destOrd="0" presId="urn:microsoft.com/office/officeart/2005/8/layout/hList1"/>
    <dgm:cxn modelId="{495CFEA3-A3C9-47E3-83F2-2749F76C0D73}" type="presParOf" srcId="{7BE4C66B-BB03-44F2-BF07-EB56B81A8D8A}" destId="{D0E83513-6441-4BB8-A857-5EDFBEFFF251}" srcOrd="0" destOrd="0" presId="urn:microsoft.com/office/officeart/2005/8/layout/hList1"/>
    <dgm:cxn modelId="{17503E57-8230-423D-B600-569555F5F55F}" type="presParOf" srcId="{7BE4C66B-BB03-44F2-BF07-EB56B81A8D8A}" destId="{F9600A45-9DFB-4944-9BF8-D41E1DCFD670}" srcOrd="1" destOrd="0" presId="urn:microsoft.com/office/officeart/2005/8/layout/hList1"/>
    <dgm:cxn modelId="{CFEE7A71-4474-42FB-8541-2E809D6FD318}" type="presParOf" srcId="{41B201DF-5161-4282-9FA6-4C07C22EDCBC}" destId="{B4004CA4-913E-48C0-9B74-FD3DCC33581B}" srcOrd="3" destOrd="0" presId="urn:microsoft.com/office/officeart/2005/8/layout/hList1"/>
    <dgm:cxn modelId="{71AA350F-C7AA-4F2D-B945-A626B4829992}" type="presParOf" srcId="{41B201DF-5161-4282-9FA6-4C07C22EDCBC}" destId="{889D8F7C-59A3-477F-B484-321F83D695AC}" srcOrd="4" destOrd="0" presId="urn:microsoft.com/office/officeart/2005/8/layout/hList1"/>
    <dgm:cxn modelId="{92F4557C-81E5-4AAB-8B86-0C0D57D6CD8A}" type="presParOf" srcId="{889D8F7C-59A3-477F-B484-321F83D695AC}" destId="{4A1F68DB-E8B0-4291-BF2A-67AA92B29538}" srcOrd="0" destOrd="0" presId="urn:microsoft.com/office/officeart/2005/8/layout/hList1"/>
    <dgm:cxn modelId="{ADF2ECB4-096F-4A5D-A11C-79FC960E4D09}" type="presParOf" srcId="{889D8F7C-59A3-477F-B484-321F83D695AC}" destId="{83548E15-6AA7-456C-B836-1C196C6872B9}" srcOrd="1" destOrd="0" presId="urn:microsoft.com/office/officeart/2005/8/layout/hList1"/>
    <dgm:cxn modelId="{87FDFB73-952F-462E-93F4-D54DA507A34E}" type="presParOf" srcId="{41B201DF-5161-4282-9FA6-4C07C22EDCBC}" destId="{BB9E7A31-CD72-4334-BD9F-31FA3C31F7B3}" srcOrd="5" destOrd="0" presId="urn:microsoft.com/office/officeart/2005/8/layout/hList1"/>
    <dgm:cxn modelId="{5D3A8DEC-DF30-4443-9DF9-A0CE80419560}" type="presParOf" srcId="{41B201DF-5161-4282-9FA6-4C07C22EDCBC}" destId="{E9A801D1-8872-433E-9339-1D77D8EBB54A}" srcOrd="6" destOrd="0" presId="urn:microsoft.com/office/officeart/2005/8/layout/hList1"/>
    <dgm:cxn modelId="{323A1EC0-9E0D-44B7-A463-1B1512D7770A}" type="presParOf" srcId="{E9A801D1-8872-433E-9339-1D77D8EBB54A}" destId="{D6BE9B6D-3193-431A-A730-A7D93A92EBCB}" srcOrd="0" destOrd="0" presId="urn:microsoft.com/office/officeart/2005/8/layout/hList1"/>
    <dgm:cxn modelId="{CEF2E65E-0900-4869-82BE-3156D64D4575}" type="presParOf" srcId="{E9A801D1-8872-433E-9339-1D77D8EBB54A}" destId="{8DD89C81-46F2-477A-9E30-B6A5BD3D93A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1C3678-74FF-4750-947F-4148E8E5FEA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73A67D2-038F-46C9-A1AD-1CBB48197301}">
      <dgm:prSet phldrT="[Text]" custT="1"/>
      <dgm:spPr/>
      <dgm:t>
        <a:bodyPr/>
        <a:lstStyle/>
        <a:p>
          <a:endParaRPr lang="en-US" sz="1400" dirty="0"/>
        </a:p>
      </dgm:t>
    </dgm:pt>
    <dgm:pt modelId="{C8BFFFD9-06A0-4338-9AFA-E2E89AC7A46A}" type="parTrans" cxnId="{0C811003-6204-45FD-ABDC-C78876E129F5}">
      <dgm:prSet/>
      <dgm:spPr/>
      <dgm:t>
        <a:bodyPr/>
        <a:lstStyle/>
        <a:p>
          <a:endParaRPr lang="en-US"/>
        </a:p>
      </dgm:t>
    </dgm:pt>
    <dgm:pt modelId="{711A897E-30F6-4C2A-86FA-C8B24740CC33}" type="sibTrans" cxnId="{0C811003-6204-45FD-ABDC-C78876E129F5}">
      <dgm:prSet/>
      <dgm:spPr/>
      <dgm:t>
        <a:bodyPr/>
        <a:lstStyle/>
        <a:p>
          <a:endParaRPr lang="en-US"/>
        </a:p>
      </dgm:t>
    </dgm:pt>
    <dgm:pt modelId="{0A2720A2-9004-4456-9578-17CD7FA57BE4}">
      <dgm:prSet phldrT="[Text]" custT="1"/>
      <dgm:spPr/>
      <dgm:t>
        <a:bodyPr/>
        <a:lstStyle/>
        <a:p>
          <a:r>
            <a:rPr lang="en-US" sz="1400" dirty="0"/>
            <a:t>Revenue</a:t>
          </a:r>
        </a:p>
      </dgm:t>
    </dgm:pt>
    <dgm:pt modelId="{E6590EA6-98D2-48B0-AEBB-DF1B7BE6712C}" type="parTrans" cxnId="{F66D9EDA-97B5-4944-B0D8-D1ADACDB4AB7}">
      <dgm:prSet/>
      <dgm:spPr/>
      <dgm:t>
        <a:bodyPr/>
        <a:lstStyle/>
        <a:p>
          <a:endParaRPr lang="en-US"/>
        </a:p>
      </dgm:t>
    </dgm:pt>
    <dgm:pt modelId="{B30FD570-1917-4931-BC39-468ED1627EEF}" type="sibTrans" cxnId="{F66D9EDA-97B5-4944-B0D8-D1ADACDB4AB7}">
      <dgm:prSet/>
      <dgm:spPr/>
      <dgm:t>
        <a:bodyPr/>
        <a:lstStyle/>
        <a:p>
          <a:endParaRPr lang="en-US"/>
        </a:p>
      </dgm:t>
    </dgm:pt>
    <dgm:pt modelId="{8085C42C-F2E6-4709-9B25-E51BA70B324C}">
      <dgm:prSet phldrT="[Text]" custT="1"/>
      <dgm:spPr/>
      <dgm:t>
        <a:bodyPr/>
        <a:lstStyle/>
        <a:p>
          <a:r>
            <a:rPr lang="en-US" sz="2400" b="0" dirty="0"/>
            <a:t>2019</a:t>
          </a:r>
        </a:p>
      </dgm:t>
    </dgm:pt>
    <dgm:pt modelId="{20AA745C-44A9-4FC1-ABFB-FA36C5B3D908}" type="sibTrans" cxnId="{BC086CD5-F2E3-4760-AB34-9450FEC5FD3E}">
      <dgm:prSet/>
      <dgm:spPr/>
      <dgm:t>
        <a:bodyPr/>
        <a:lstStyle/>
        <a:p>
          <a:endParaRPr lang="en-US"/>
        </a:p>
      </dgm:t>
    </dgm:pt>
    <dgm:pt modelId="{A312B598-F087-4E01-A667-36ECE9150147}" type="parTrans" cxnId="{BC086CD5-F2E3-4760-AB34-9450FEC5FD3E}">
      <dgm:prSet/>
      <dgm:spPr/>
      <dgm:t>
        <a:bodyPr/>
        <a:lstStyle/>
        <a:p>
          <a:endParaRPr lang="en-US"/>
        </a:p>
      </dgm:t>
    </dgm:pt>
    <dgm:pt modelId="{0678B6A5-63DF-4BE3-A7D8-636702DE8283}">
      <dgm:prSet phldrT="[Text]" custT="1"/>
      <dgm:spPr/>
      <dgm:t>
        <a:bodyPr/>
        <a:lstStyle/>
        <a:p>
          <a:r>
            <a:rPr lang="en-US" sz="2400" dirty="0"/>
            <a:t>2020</a:t>
          </a:r>
        </a:p>
      </dgm:t>
    </dgm:pt>
    <dgm:pt modelId="{64185F4A-2B87-4BBD-B5EC-B2D0D25E9EA3}" type="sibTrans" cxnId="{16A03A1D-3D2A-48E0-8077-A56D53384237}">
      <dgm:prSet/>
      <dgm:spPr/>
      <dgm:t>
        <a:bodyPr/>
        <a:lstStyle/>
        <a:p>
          <a:endParaRPr lang="en-US"/>
        </a:p>
      </dgm:t>
    </dgm:pt>
    <dgm:pt modelId="{22F70194-3A75-4C9F-AEF1-205B62DE701F}" type="parTrans" cxnId="{16A03A1D-3D2A-48E0-8077-A56D53384237}">
      <dgm:prSet/>
      <dgm:spPr/>
      <dgm:t>
        <a:bodyPr/>
        <a:lstStyle/>
        <a:p>
          <a:endParaRPr lang="en-US"/>
        </a:p>
      </dgm:t>
    </dgm:pt>
    <dgm:pt modelId="{25BD53DC-F505-4202-A721-DD2FC5525881}">
      <dgm:prSet phldrT="[Text]" custT="1"/>
      <dgm:spPr/>
      <dgm:t>
        <a:bodyPr/>
        <a:lstStyle/>
        <a:p>
          <a:endParaRPr lang="en-US" sz="1400" b="0" dirty="0"/>
        </a:p>
      </dgm:t>
    </dgm:pt>
    <dgm:pt modelId="{A3E217F2-1354-48D7-83E4-565A451ADAE2}" type="sibTrans" cxnId="{5996624B-A908-40BB-9CDF-BD79C978D7A2}">
      <dgm:prSet/>
      <dgm:spPr/>
      <dgm:t>
        <a:bodyPr/>
        <a:lstStyle/>
        <a:p>
          <a:endParaRPr lang="en-US"/>
        </a:p>
      </dgm:t>
    </dgm:pt>
    <dgm:pt modelId="{FDA9F2F6-6097-4A97-B655-C188EBF7840C}" type="parTrans" cxnId="{5996624B-A908-40BB-9CDF-BD79C978D7A2}">
      <dgm:prSet/>
      <dgm:spPr/>
      <dgm:t>
        <a:bodyPr/>
        <a:lstStyle/>
        <a:p>
          <a:endParaRPr lang="en-US"/>
        </a:p>
      </dgm:t>
    </dgm:pt>
    <dgm:pt modelId="{0B0B591B-4B66-4069-82A6-F4F8E1F46046}">
      <dgm:prSet phldrT="[Text]" custT="1"/>
      <dgm:spPr/>
      <dgm:t>
        <a:bodyPr/>
        <a:lstStyle/>
        <a:p>
          <a:r>
            <a:rPr lang="en-US" sz="1400" dirty="0"/>
            <a:t>Personnel Expense</a:t>
          </a:r>
        </a:p>
      </dgm:t>
    </dgm:pt>
    <dgm:pt modelId="{A8B209A1-125D-433D-9115-F2EA792F3D7E}" type="parTrans" cxnId="{E5C999CF-9F9E-4409-BFC1-3790F4DE69B3}">
      <dgm:prSet/>
      <dgm:spPr/>
      <dgm:t>
        <a:bodyPr/>
        <a:lstStyle/>
        <a:p>
          <a:endParaRPr lang="en-US"/>
        </a:p>
      </dgm:t>
    </dgm:pt>
    <dgm:pt modelId="{9C53EDB9-7663-433F-B927-FFFEFA55EC9B}" type="sibTrans" cxnId="{E5C999CF-9F9E-4409-BFC1-3790F4DE69B3}">
      <dgm:prSet/>
      <dgm:spPr/>
      <dgm:t>
        <a:bodyPr/>
        <a:lstStyle/>
        <a:p>
          <a:endParaRPr lang="en-US"/>
        </a:p>
      </dgm:t>
    </dgm:pt>
    <dgm:pt modelId="{9E3D699C-6EC6-49C6-AB17-89B4A8ED6A34}">
      <dgm:prSet phldrT="[Text]" custT="1"/>
      <dgm:spPr/>
      <dgm:t>
        <a:bodyPr/>
        <a:lstStyle/>
        <a:p>
          <a:r>
            <a:rPr lang="en-US" sz="1400" dirty="0"/>
            <a:t>Cost of Goods Sold</a:t>
          </a:r>
        </a:p>
      </dgm:t>
    </dgm:pt>
    <dgm:pt modelId="{C756B10A-0C2A-4C25-8259-23B371ECADD5}" type="parTrans" cxnId="{1AFAC2A8-6B9D-442B-9124-B5628112D127}">
      <dgm:prSet/>
      <dgm:spPr/>
      <dgm:t>
        <a:bodyPr/>
        <a:lstStyle/>
        <a:p>
          <a:endParaRPr lang="en-US"/>
        </a:p>
      </dgm:t>
    </dgm:pt>
    <dgm:pt modelId="{18BCA611-667B-43C4-BC35-DC5D39A10E87}" type="sibTrans" cxnId="{1AFAC2A8-6B9D-442B-9124-B5628112D127}">
      <dgm:prSet/>
      <dgm:spPr/>
      <dgm:t>
        <a:bodyPr/>
        <a:lstStyle/>
        <a:p>
          <a:endParaRPr lang="en-US"/>
        </a:p>
      </dgm:t>
    </dgm:pt>
    <dgm:pt modelId="{3452A418-A5D6-4F8F-B5B0-55B188590238}">
      <dgm:prSet phldrT="[Text]" custT="1"/>
      <dgm:spPr/>
      <dgm:t>
        <a:bodyPr/>
        <a:lstStyle/>
        <a:p>
          <a:r>
            <a:rPr lang="en-US" sz="1400" dirty="0"/>
            <a:t>Operating Expenses</a:t>
          </a:r>
        </a:p>
      </dgm:t>
    </dgm:pt>
    <dgm:pt modelId="{4F7D2323-7DB1-4726-A31C-468FBC6689A0}" type="parTrans" cxnId="{6CC097FA-EB43-432C-8442-7172B6A484CC}">
      <dgm:prSet/>
      <dgm:spPr/>
      <dgm:t>
        <a:bodyPr/>
        <a:lstStyle/>
        <a:p>
          <a:endParaRPr lang="en-US"/>
        </a:p>
      </dgm:t>
    </dgm:pt>
    <dgm:pt modelId="{76014E3C-AB0B-4300-8D3C-1740EEA8BAF1}" type="sibTrans" cxnId="{6CC097FA-EB43-432C-8442-7172B6A484CC}">
      <dgm:prSet/>
      <dgm:spPr/>
      <dgm:t>
        <a:bodyPr/>
        <a:lstStyle/>
        <a:p>
          <a:endParaRPr lang="en-US"/>
        </a:p>
      </dgm:t>
    </dgm:pt>
    <dgm:pt modelId="{7123C59F-2F8F-4C42-9619-F9F498C238C9}">
      <dgm:prSet phldrT="[Text]" custT="1"/>
      <dgm:spPr/>
      <dgm:t>
        <a:bodyPr/>
        <a:lstStyle/>
        <a:p>
          <a:r>
            <a:rPr lang="en-US" sz="1400" dirty="0"/>
            <a:t>Total Expenses</a:t>
          </a:r>
        </a:p>
      </dgm:t>
    </dgm:pt>
    <dgm:pt modelId="{F12A858D-C2A1-4529-9BC3-670973720263}" type="parTrans" cxnId="{5087733B-380A-42C7-8812-ED018EFC4C39}">
      <dgm:prSet/>
      <dgm:spPr/>
      <dgm:t>
        <a:bodyPr/>
        <a:lstStyle/>
        <a:p>
          <a:endParaRPr lang="en-US"/>
        </a:p>
      </dgm:t>
    </dgm:pt>
    <dgm:pt modelId="{C24A1B21-DC62-48AF-96CD-546BFA06DB8B}" type="sibTrans" cxnId="{5087733B-380A-42C7-8812-ED018EFC4C39}">
      <dgm:prSet/>
      <dgm:spPr/>
      <dgm:t>
        <a:bodyPr/>
        <a:lstStyle/>
        <a:p>
          <a:endParaRPr lang="en-US"/>
        </a:p>
      </dgm:t>
    </dgm:pt>
    <dgm:pt modelId="{05BD1457-5910-4ADB-8992-29C710E22A1F}">
      <dgm:prSet phldrT="[Text]" custT="1"/>
      <dgm:spPr/>
      <dgm:t>
        <a:bodyPr/>
        <a:lstStyle/>
        <a:p>
          <a:r>
            <a:rPr lang="en-US" sz="1400" dirty="0"/>
            <a:t>Net Income</a:t>
          </a:r>
        </a:p>
      </dgm:t>
    </dgm:pt>
    <dgm:pt modelId="{F8CC3E96-93B7-41F7-B6CF-FC45D70EA2C6}" type="parTrans" cxnId="{3945DD34-45DE-4582-A753-2ACD328BEA64}">
      <dgm:prSet/>
      <dgm:spPr/>
      <dgm:t>
        <a:bodyPr/>
        <a:lstStyle/>
        <a:p>
          <a:endParaRPr lang="en-US"/>
        </a:p>
      </dgm:t>
    </dgm:pt>
    <dgm:pt modelId="{1AF154C0-E643-407D-856A-8D96EF612D82}" type="sibTrans" cxnId="{3945DD34-45DE-4582-A753-2ACD328BEA64}">
      <dgm:prSet/>
      <dgm:spPr/>
      <dgm:t>
        <a:bodyPr/>
        <a:lstStyle/>
        <a:p>
          <a:endParaRPr lang="en-US"/>
        </a:p>
      </dgm:t>
    </dgm:pt>
    <dgm:pt modelId="{2F18815A-889F-4DBF-B4C0-F793D13BF905}">
      <dgm:prSet phldrT="[Text]" custT="1"/>
      <dgm:spPr/>
      <dgm:t>
        <a:bodyPr/>
        <a:lstStyle/>
        <a:p>
          <a:r>
            <a:rPr lang="en-US" sz="1400" b="0" i="0" u="none" dirty="0"/>
            <a:t>$         </a:t>
          </a:r>
          <a:r>
            <a:rPr lang="en-US" sz="1400" b="0" dirty="0"/>
            <a:t>  19,199</a:t>
          </a:r>
        </a:p>
      </dgm:t>
    </dgm:pt>
    <dgm:pt modelId="{03B02818-F365-49AE-9614-09B44107DB18}" type="parTrans" cxnId="{E72A94C1-36E6-4A44-87D8-F13656C68CDB}">
      <dgm:prSet/>
      <dgm:spPr/>
      <dgm:t>
        <a:bodyPr/>
        <a:lstStyle/>
        <a:p>
          <a:endParaRPr lang="en-US"/>
        </a:p>
      </dgm:t>
    </dgm:pt>
    <dgm:pt modelId="{CECCB521-040B-4245-97E1-3AE2A8DDF265}" type="sibTrans" cxnId="{E72A94C1-36E6-4A44-87D8-F13656C68CDB}">
      <dgm:prSet/>
      <dgm:spPr/>
      <dgm:t>
        <a:bodyPr/>
        <a:lstStyle/>
        <a:p>
          <a:endParaRPr lang="en-US"/>
        </a:p>
      </dgm:t>
    </dgm:pt>
    <dgm:pt modelId="{0E622542-D95C-4FE6-99D6-038F8DC1D83D}">
      <dgm:prSet phldrT="[Text]" custT="1"/>
      <dgm:spPr/>
      <dgm:t>
        <a:bodyPr/>
        <a:lstStyle/>
        <a:p>
          <a:r>
            <a:rPr lang="en-US" sz="1400" b="0" i="0" u="none" dirty="0"/>
            <a:t>$	  58,347</a:t>
          </a:r>
          <a:endParaRPr lang="en-US" sz="1400" b="0" dirty="0"/>
        </a:p>
      </dgm:t>
    </dgm:pt>
    <dgm:pt modelId="{E8B88670-E922-4455-B8A5-E05B45F2EE26}" type="parTrans" cxnId="{265BB658-FD68-4168-ACE8-891FA214EB50}">
      <dgm:prSet/>
      <dgm:spPr/>
      <dgm:t>
        <a:bodyPr/>
        <a:lstStyle/>
        <a:p>
          <a:endParaRPr lang="en-US"/>
        </a:p>
      </dgm:t>
    </dgm:pt>
    <dgm:pt modelId="{C2811431-971E-464E-A329-A1A8C46D7F86}" type="sibTrans" cxnId="{265BB658-FD68-4168-ACE8-891FA214EB50}">
      <dgm:prSet/>
      <dgm:spPr/>
      <dgm:t>
        <a:bodyPr/>
        <a:lstStyle/>
        <a:p>
          <a:endParaRPr lang="en-US"/>
        </a:p>
      </dgm:t>
    </dgm:pt>
    <dgm:pt modelId="{80412488-71E0-468D-B7A0-1F31EE5747FB}">
      <dgm:prSet phldrT="[Text]" custT="1"/>
      <dgm:spPr/>
      <dgm:t>
        <a:bodyPr/>
        <a:lstStyle/>
        <a:p>
          <a:r>
            <a:rPr lang="en-US" sz="1400" b="0" i="0" u="none" dirty="0"/>
            <a:t>$          101,518</a:t>
          </a:r>
          <a:endParaRPr lang="en-US" sz="1400" b="0" dirty="0"/>
        </a:p>
      </dgm:t>
    </dgm:pt>
    <dgm:pt modelId="{BC4894AB-A7D0-4951-951B-8859A2B59588}" type="parTrans" cxnId="{96F0B8D9-FFBC-433D-85A2-D21AD2E3321D}">
      <dgm:prSet/>
      <dgm:spPr/>
      <dgm:t>
        <a:bodyPr/>
        <a:lstStyle/>
        <a:p>
          <a:endParaRPr lang="en-US"/>
        </a:p>
      </dgm:t>
    </dgm:pt>
    <dgm:pt modelId="{8EA607BC-0A43-4AC2-B383-C50826C46C66}" type="sibTrans" cxnId="{96F0B8D9-FFBC-433D-85A2-D21AD2E3321D}">
      <dgm:prSet/>
      <dgm:spPr/>
      <dgm:t>
        <a:bodyPr/>
        <a:lstStyle/>
        <a:p>
          <a:endParaRPr lang="en-US"/>
        </a:p>
      </dgm:t>
    </dgm:pt>
    <dgm:pt modelId="{40E9CBF9-2C06-45B4-B7F7-E160F59864A3}">
      <dgm:prSet phldrT="[Text]" custT="1"/>
      <dgm:spPr/>
      <dgm:t>
        <a:bodyPr/>
        <a:lstStyle/>
        <a:p>
          <a:r>
            <a:rPr lang="en-US" sz="2400" b="0" dirty="0"/>
            <a:t>2018</a:t>
          </a:r>
        </a:p>
      </dgm:t>
    </dgm:pt>
    <dgm:pt modelId="{69EFE064-25A1-4450-ADA5-E576B0FCD6F4}" type="parTrans" cxnId="{A4D624C9-3B44-4B4E-928C-279ABDAF5F4D}">
      <dgm:prSet/>
      <dgm:spPr/>
      <dgm:t>
        <a:bodyPr/>
        <a:lstStyle/>
        <a:p>
          <a:endParaRPr lang="en-US"/>
        </a:p>
      </dgm:t>
    </dgm:pt>
    <dgm:pt modelId="{0F8A562D-9D7A-4D30-8437-906FCD01EB4A}" type="sibTrans" cxnId="{A4D624C9-3B44-4B4E-928C-279ABDAF5F4D}">
      <dgm:prSet/>
      <dgm:spPr/>
      <dgm:t>
        <a:bodyPr/>
        <a:lstStyle/>
        <a:p>
          <a:endParaRPr lang="en-US"/>
        </a:p>
      </dgm:t>
    </dgm:pt>
    <dgm:pt modelId="{F37C7690-7F52-44C7-9E0C-A6895BFC29E8}">
      <dgm:prSet phldrT="[Text]" custT="1"/>
      <dgm:spPr/>
      <dgm:t>
        <a:bodyPr/>
        <a:lstStyle/>
        <a:p>
          <a:r>
            <a:rPr lang="en-US" sz="1400" b="0" i="0" u="none" dirty="0"/>
            <a:t>$        155,692 </a:t>
          </a:r>
          <a:endParaRPr lang="en-US" sz="1400" b="0" dirty="0"/>
        </a:p>
      </dgm:t>
    </dgm:pt>
    <dgm:pt modelId="{718E6101-6019-4CD6-9A43-493C68DCB7D9}" type="parTrans" cxnId="{76838F95-6480-4DDE-ADB2-B138DBE96F7A}">
      <dgm:prSet/>
      <dgm:spPr/>
      <dgm:t>
        <a:bodyPr/>
        <a:lstStyle/>
        <a:p>
          <a:endParaRPr lang="en-US"/>
        </a:p>
      </dgm:t>
    </dgm:pt>
    <dgm:pt modelId="{DDD18863-5DD1-44B4-8BDB-4F7EB4498AF7}" type="sibTrans" cxnId="{76838F95-6480-4DDE-ADB2-B138DBE96F7A}">
      <dgm:prSet/>
      <dgm:spPr/>
      <dgm:t>
        <a:bodyPr/>
        <a:lstStyle/>
        <a:p>
          <a:endParaRPr lang="en-US"/>
        </a:p>
      </dgm:t>
    </dgm:pt>
    <dgm:pt modelId="{29413FF5-3D70-4A59-9092-3354FF3AF165}">
      <dgm:prSet phldrT="[Text]" custT="1"/>
      <dgm:spPr/>
      <dgm:t>
        <a:bodyPr/>
        <a:lstStyle/>
        <a:p>
          <a:r>
            <a:rPr lang="en-US" sz="1400" b="0" i="0" u="none" dirty="0"/>
            <a:t>$          44,410  </a:t>
          </a:r>
          <a:endParaRPr lang="en-US" sz="1400" b="0" dirty="0"/>
        </a:p>
      </dgm:t>
    </dgm:pt>
    <dgm:pt modelId="{0AB66D8A-54D7-4549-86B6-9C85D85C6DB7}" type="parTrans" cxnId="{68810ADC-0E9E-4581-93E1-9E770CF7AF2E}">
      <dgm:prSet/>
      <dgm:spPr/>
      <dgm:t>
        <a:bodyPr/>
        <a:lstStyle/>
        <a:p>
          <a:endParaRPr lang="en-US"/>
        </a:p>
      </dgm:t>
    </dgm:pt>
    <dgm:pt modelId="{232AFCA4-15EF-4788-B193-99414E6853AE}" type="sibTrans" cxnId="{68810ADC-0E9E-4581-93E1-9E770CF7AF2E}">
      <dgm:prSet/>
      <dgm:spPr/>
      <dgm:t>
        <a:bodyPr/>
        <a:lstStyle/>
        <a:p>
          <a:endParaRPr lang="en-US"/>
        </a:p>
      </dgm:t>
    </dgm:pt>
    <dgm:pt modelId="{3ED29C79-155B-4549-9670-A5C711E793A1}">
      <dgm:prSet phldrT="[Text]" custT="1"/>
      <dgm:spPr/>
      <dgm:t>
        <a:bodyPr/>
        <a:lstStyle/>
        <a:p>
          <a:r>
            <a:rPr lang="en-US" sz="1400" b="0" i="0" u="none" dirty="0"/>
            <a:t>$               - </a:t>
          </a:r>
          <a:endParaRPr lang="en-US" sz="1400" b="0" dirty="0"/>
        </a:p>
      </dgm:t>
    </dgm:pt>
    <dgm:pt modelId="{0471041B-098B-48A0-A0EF-0076E639E17D}" type="parTrans" cxnId="{5F706265-9CF0-4FAE-B5E5-67B953E92FD3}">
      <dgm:prSet/>
      <dgm:spPr/>
      <dgm:t>
        <a:bodyPr/>
        <a:lstStyle/>
        <a:p>
          <a:endParaRPr lang="en-US"/>
        </a:p>
      </dgm:t>
    </dgm:pt>
    <dgm:pt modelId="{743B3DC1-3846-4C32-AD2C-4C1295FF594C}" type="sibTrans" cxnId="{5F706265-9CF0-4FAE-B5E5-67B953E92FD3}">
      <dgm:prSet/>
      <dgm:spPr/>
      <dgm:t>
        <a:bodyPr/>
        <a:lstStyle/>
        <a:p>
          <a:endParaRPr lang="en-US"/>
        </a:p>
      </dgm:t>
    </dgm:pt>
    <dgm:pt modelId="{BD407903-90FC-4F19-B42D-27AA85902247}">
      <dgm:prSet phldrT="[Text]" custT="1"/>
      <dgm:spPr/>
      <dgm:t>
        <a:bodyPr/>
        <a:lstStyle/>
        <a:p>
          <a:r>
            <a:rPr lang="en-US" sz="1400" b="0" i="0" u="none" dirty="0"/>
            <a:t>$          91,963</a:t>
          </a:r>
          <a:endParaRPr lang="en-US" sz="1400" b="0" dirty="0"/>
        </a:p>
      </dgm:t>
    </dgm:pt>
    <dgm:pt modelId="{1587FFC4-FC76-4EAC-A5D0-92DDDBA23601}" type="parTrans" cxnId="{8DB63B65-5F92-44FD-A6F7-73BD97286043}">
      <dgm:prSet/>
      <dgm:spPr/>
      <dgm:t>
        <a:bodyPr/>
        <a:lstStyle/>
        <a:p>
          <a:endParaRPr lang="en-US"/>
        </a:p>
      </dgm:t>
    </dgm:pt>
    <dgm:pt modelId="{09DCB295-933A-439A-8BCF-5F9AB5556E12}" type="sibTrans" cxnId="{8DB63B65-5F92-44FD-A6F7-73BD97286043}">
      <dgm:prSet/>
      <dgm:spPr/>
      <dgm:t>
        <a:bodyPr/>
        <a:lstStyle/>
        <a:p>
          <a:endParaRPr lang="en-US"/>
        </a:p>
      </dgm:t>
    </dgm:pt>
    <dgm:pt modelId="{888EEA21-68FB-490E-BD14-B92ADEF0EAD1}">
      <dgm:prSet phldrT="[Text]" custT="1"/>
      <dgm:spPr/>
      <dgm:t>
        <a:bodyPr/>
        <a:lstStyle/>
        <a:p>
          <a:r>
            <a:rPr lang="en-US" sz="1400" b="0" i="0" u="none" dirty="0"/>
            <a:t>$        136,373</a:t>
          </a:r>
          <a:endParaRPr lang="en-US" sz="1400" b="0" dirty="0"/>
        </a:p>
      </dgm:t>
    </dgm:pt>
    <dgm:pt modelId="{601A9D3B-E8F3-40F1-BF72-1C82B7980CEB}" type="parTrans" cxnId="{88E1212E-22A3-40DB-B51D-873AF1294D0C}">
      <dgm:prSet/>
      <dgm:spPr/>
      <dgm:t>
        <a:bodyPr/>
        <a:lstStyle/>
        <a:p>
          <a:endParaRPr lang="en-US"/>
        </a:p>
      </dgm:t>
    </dgm:pt>
    <dgm:pt modelId="{C7817662-DD38-4350-B03E-67FDF533B728}" type="sibTrans" cxnId="{88E1212E-22A3-40DB-B51D-873AF1294D0C}">
      <dgm:prSet/>
      <dgm:spPr/>
      <dgm:t>
        <a:bodyPr/>
        <a:lstStyle/>
        <a:p>
          <a:endParaRPr lang="en-US"/>
        </a:p>
      </dgm:t>
    </dgm:pt>
    <dgm:pt modelId="{628DBE51-7043-459B-84C0-44961B8A6BF5}">
      <dgm:prSet phldrT="[Text]" custT="1"/>
      <dgm:spPr/>
      <dgm:t>
        <a:bodyPr/>
        <a:lstStyle/>
        <a:p>
          <a:r>
            <a:rPr lang="en-US" sz="1400" b="0" i="0" u="none" dirty="0"/>
            <a:t>$          </a:t>
          </a:r>
          <a:r>
            <a:rPr lang="en-US" sz="1400" b="0" dirty="0"/>
            <a:t>19,319</a:t>
          </a:r>
        </a:p>
      </dgm:t>
    </dgm:pt>
    <dgm:pt modelId="{0D59601F-14AB-424C-8754-9DE49C785A22}" type="parTrans" cxnId="{8F3E5DD9-0ECF-41FC-BB10-099444FEA8DD}">
      <dgm:prSet/>
      <dgm:spPr/>
      <dgm:t>
        <a:bodyPr/>
        <a:lstStyle/>
        <a:p>
          <a:endParaRPr lang="en-US"/>
        </a:p>
      </dgm:t>
    </dgm:pt>
    <dgm:pt modelId="{8613AD79-76BF-44ED-8CE3-128E0439E8A1}" type="sibTrans" cxnId="{8F3E5DD9-0ECF-41FC-BB10-099444FEA8DD}">
      <dgm:prSet/>
      <dgm:spPr/>
      <dgm:t>
        <a:bodyPr/>
        <a:lstStyle/>
        <a:p>
          <a:endParaRPr lang="en-US"/>
        </a:p>
      </dgm:t>
    </dgm:pt>
    <dgm:pt modelId="{8D516245-A106-4158-9384-6D2D651F3A75}">
      <dgm:prSet phldrT="[Text]" custT="1"/>
      <dgm:spPr/>
      <dgm:t>
        <a:bodyPr/>
        <a:lstStyle/>
        <a:p>
          <a:r>
            <a:rPr lang="en-US" sz="1400" b="0" dirty="0"/>
            <a:t>$       11,594</a:t>
          </a:r>
        </a:p>
      </dgm:t>
    </dgm:pt>
    <dgm:pt modelId="{76C65A52-1C30-44E3-BE8F-8C4C88FA918E}" type="parTrans" cxnId="{36545719-412E-448D-96E2-15C1C91B7CC9}">
      <dgm:prSet/>
      <dgm:spPr/>
      <dgm:t>
        <a:bodyPr/>
        <a:lstStyle/>
        <a:p>
          <a:endParaRPr lang="en-US"/>
        </a:p>
      </dgm:t>
    </dgm:pt>
    <dgm:pt modelId="{C6481BFF-B8DF-4532-95AD-CA659C5A75B6}" type="sibTrans" cxnId="{36545719-412E-448D-96E2-15C1C91B7CC9}">
      <dgm:prSet/>
      <dgm:spPr/>
      <dgm:t>
        <a:bodyPr/>
        <a:lstStyle/>
        <a:p>
          <a:endParaRPr lang="en-US"/>
        </a:p>
      </dgm:t>
    </dgm:pt>
    <dgm:pt modelId="{447119CD-37DF-4EBE-97D3-1351F6BB91B0}">
      <dgm:prSet phldrT="[Text]" custT="1"/>
      <dgm:spPr/>
      <dgm:t>
        <a:bodyPr/>
        <a:lstStyle/>
        <a:p>
          <a:r>
            <a:rPr lang="en-US" sz="1400" b="0" dirty="0"/>
            <a:t>$         -</a:t>
          </a:r>
        </a:p>
      </dgm:t>
    </dgm:pt>
    <dgm:pt modelId="{C5708AA6-DC32-454F-816B-33C3765DF486}" type="parTrans" cxnId="{83485EBB-FF4E-426F-BD57-A8E7E1227BED}">
      <dgm:prSet/>
      <dgm:spPr/>
      <dgm:t>
        <a:bodyPr/>
        <a:lstStyle/>
        <a:p>
          <a:endParaRPr lang="en-US"/>
        </a:p>
      </dgm:t>
    </dgm:pt>
    <dgm:pt modelId="{628A8732-F5FA-4AB1-AFA5-21209C1A1B53}" type="sibTrans" cxnId="{83485EBB-FF4E-426F-BD57-A8E7E1227BED}">
      <dgm:prSet/>
      <dgm:spPr/>
      <dgm:t>
        <a:bodyPr/>
        <a:lstStyle/>
        <a:p>
          <a:endParaRPr lang="en-US"/>
        </a:p>
      </dgm:t>
    </dgm:pt>
    <dgm:pt modelId="{AAD24196-75C1-4C14-A04B-C3D29C534172}">
      <dgm:prSet phldrT="[Text]" custT="1"/>
      <dgm:spPr/>
      <dgm:t>
        <a:bodyPr/>
        <a:lstStyle/>
        <a:p>
          <a:r>
            <a:rPr lang="en-US" sz="1400" b="0" dirty="0"/>
            <a:t>$    (143,769)</a:t>
          </a:r>
        </a:p>
      </dgm:t>
    </dgm:pt>
    <dgm:pt modelId="{2F2EAD9F-20E4-4947-BF0E-ED0DC4F2C896}" type="parTrans" cxnId="{FF40815D-9610-439D-AB11-56A24E1E60EE}">
      <dgm:prSet/>
      <dgm:spPr/>
      <dgm:t>
        <a:bodyPr/>
        <a:lstStyle/>
        <a:p>
          <a:endParaRPr lang="en-US"/>
        </a:p>
      </dgm:t>
    </dgm:pt>
    <dgm:pt modelId="{8E3AC782-E104-4B8C-A5B3-909A0F6BA5DB}" type="sibTrans" cxnId="{FF40815D-9610-439D-AB11-56A24E1E60EE}">
      <dgm:prSet/>
      <dgm:spPr/>
      <dgm:t>
        <a:bodyPr/>
        <a:lstStyle/>
        <a:p>
          <a:endParaRPr lang="en-US"/>
        </a:p>
      </dgm:t>
    </dgm:pt>
    <dgm:pt modelId="{17E82164-CE69-423D-BC40-F3914D1DC0FD}">
      <dgm:prSet phldrT="[Text]" custT="1"/>
      <dgm:spPr/>
      <dgm:t>
        <a:bodyPr/>
        <a:lstStyle/>
        <a:p>
          <a:r>
            <a:rPr lang="en-US" sz="1400" b="0" dirty="0"/>
            <a:t>$     155,363</a:t>
          </a:r>
        </a:p>
      </dgm:t>
    </dgm:pt>
    <dgm:pt modelId="{3D759E12-2F38-4E79-9A46-B7BD7AA08A39}" type="parTrans" cxnId="{572F7A98-B766-4F9C-A78A-0743EC0FE5FC}">
      <dgm:prSet/>
      <dgm:spPr/>
      <dgm:t>
        <a:bodyPr/>
        <a:lstStyle/>
        <a:p>
          <a:endParaRPr lang="en-US"/>
        </a:p>
      </dgm:t>
    </dgm:pt>
    <dgm:pt modelId="{DE775FEA-29A4-454B-ABA9-7C5762157963}" type="sibTrans" cxnId="{572F7A98-B766-4F9C-A78A-0743EC0FE5FC}">
      <dgm:prSet/>
      <dgm:spPr/>
      <dgm:t>
        <a:bodyPr/>
        <a:lstStyle/>
        <a:p>
          <a:endParaRPr lang="en-US"/>
        </a:p>
      </dgm:t>
    </dgm:pt>
    <dgm:pt modelId="{142D4764-2C81-4A20-A95B-B528B0CF366E}">
      <dgm:prSet phldrT="[Text]" custT="1"/>
      <dgm:spPr/>
      <dgm:t>
        <a:bodyPr/>
        <a:lstStyle/>
        <a:p>
          <a:r>
            <a:rPr lang="en-US" sz="1400" b="0" dirty="0"/>
            <a:t>$       85,649</a:t>
          </a:r>
        </a:p>
      </dgm:t>
    </dgm:pt>
    <dgm:pt modelId="{B1FB6215-F1C5-44F2-977B-83288B5A0401}" type="parTrans" cxnId="{44C85771-E41C-4A70-9D6E-355A58C37600}">
      <dgm:prSet/>
      <dgm:spPr/>
      <dgm:t>
        <a:bodyPr/>
        <a:lstStyle/>
        <a:p>
          <a:endParaRPr lang="en-US"/>
        </a:p>
      </dgm:t>
    </dgm:pt>
    <dgm:pt modelId="{951AAA4D-8F1D-4015-8193-7497324C8CC5}" type="sibTrans" cxnId="{44C85771-E41C-4A70-9D6E-355A58C37600}">
      <dgm:prSet/>
      <dgm:spPr/>
      <dgm:t>
        <a:bodyPr/>
        <a:lstStyle/>
        <a:p>
          <a:endParaRPr lang="en-US"/>
        </a:p>
      </dgm:t>
    </dgm:pt>
    <dgm:pt modelId="{8079421A-A319-4597-926D-A8CA9067B004}">
      <dgm:prSet phldrT="[Text]" custT="1"/>
      <dgm:spPr/>
      <dgm:t>
        <a:bodyPr/>
        <a:lstStyle/>
        <a:p>
          <a:r>
            <a:rPr lang="en-US" sz="1400" b="0" i="0" u="none" dirty="0"/>
            <a:t>$              - </a:t>
          </a:r>
          <a:endParaRPr lang="en-US" sz="1400" b="0" dirty="0"/>
        </a:p>
      </dgm:t>
    </dgm:pt>
    <dgm:pt modelId="{CDD3B9C6-B524-4EBE-A620-8A66E44B3995}" type="parTrans" cxnId="{4FA1F00D-AAB3-4134-91B4-9BEF6EF59975}">
      <dgm:prSet/>
      <dgm:spPr/>
      <dgm:t>
        <a:bodyPr/>
        <a:lstStyle/>
        <a:p>
          <a:endParaRPr lang="en-US"/>
        </a:p>
      </dgm:t>
    </dgm:pt>
    <dgm:pt modelId="{75219435-3CB0-4309-B5E4-C976CE405BAE}" type="sibTrans" cxnId="{4FA1F00D-AAB3-4134-91B4-9BEF6EF59975}">
      <dgm:prSet/>
      <dgm:spPr/>
      <dgm:t>
        <a:bodyPr/>
        <a:lstStyle/>
        <a:p>
          <a:endParaRPr lang="en-US"/>
        </a:p>
      </dgm:t>
    </dgm:pt>
    <dgm:pt modelId="{9515A4DD-2B0E-4251-9B63-D8022A93AE0E}">
      <dgm:prSet phldrT="[Text]" custT="1"/>
      <dgm:spPr/>
      <dgm:t>
        <a:bodyPr/>
        <a:lstStyle/>
        <a:p>
          <a:r>
            <a:rPr lang="en-US" sz="1400" b="0" i="0" u="none" dirty="0"/>
            <a:t>$	 159,865</a:t>
          </a:r>
          <a:endParaRPr lang="en-US" sz="1400" b="0" dirty="0"/>
        </a:p>
      </dgm:t>
    </dgm:pt>
    <dgm:pt modelId="{C13306CF-C05F-4BB3-9DD5-3A7EFEF9328C}" type="parTrans" cxnId="{93E4195B-41D2-4907-A44E-15F9910078E1}">
      <dgm:prSet/>
      <dgm:spPr/>
      <dgm:t>
        <a:bodyPr/>
        <a:lstStyle/>
        <a:p>
          <a:endParaRPr lang="en-US"/>
        </a:p>
      </dgm:t>
    </dgm:pt>
    <dgm:pt modelId="{395C2B2C-F3D9-417D-BC31-B045EAFE9839}" type="sibTrans" cxnId="{93E4195B-41D2-4907-A44E-15F9910078E1}">
      <dgm:prSet/>
      <dgm:spPr/>
      <dgm:t>
        <a:bodyPr/>
        <a:lstStyle/>
        <a:p>
          <a:endParaRPr lang="en-US"/>
        </a:p>
      </dgm:t>
    </dgm:pt>
    <dgm:pt modelId="{9C37928A-F63D-439D-B54B-BEB2EF4E18F0}">
      <dgm:prSet phldrT="[Text]" custT="1"/>
      <dgm:spPr/>
      <dgm:t>
        <a:bodyPr/>
        <a:lstStyle/>
        <a:p>
          <a:r>
            <a:rPr lang="en-US" sz="1400" b="0" dirty="0"/>
            <a:t>$       69,714</a:t>
          </a:r>
        </a:p>
      </dgm:t>
    </dgm:pt>
    <dgm:pt modelId="{E95666BA-02F6-410A-A02B-8C7A6117D4B5}" type="parTrans" cxnId="{8EE49D0C-D3D0-4CFC-8609-CA3B70EFCDA4}">
      <dgm:prSet/>
      <dgm:spPr/>
      <dgm:t>
        <a:bodyPr/>
        <a:lstStyle/>
        <a:p>
          <a:endParaRPr lang="en-US"/>
        </a:p>
      </dgm:t>
    </dgm:pt>
    <dgm:pt modelId="{D19B5205-AEAD-4809-B1E7-BE5AE62B8E3C}" type="sibTrans" cxnId="{8EE49D0C-D3D0-4CFC-8609-CA3B70EFCDA4}">
      <dgm:prSet/>
      <dgm:spPr/>
      <dgm:t>
        <a:bodyPr/>
        <a:lstStyle/>
        <a:p>
          <a:endParaRPr lang="en-US"/>
        </a:p>
      </dgm:t>
    </dgm:pt>
    <dgm:pt modelId="{3E262C73-08F9-45DF-99A4-3AACD2881112}">
      <dgm:prSet phldrT="[Text]" custT="1"/>
      <dgm:spPr/>
      <dgm:t>
        <a:bodyPr/>
        <a:lstStyle/>
        <a:p>
          <a:r>
            <a:rPr lang="en-US" sz="1400" b="0" dirty="0"/>
            <a:t>$         (140,666)</a:t>
          </a:r>
        </a:p>
      </dgm:t>
    </dgm:pt>
    <dgm:pt modelId="{F6940B90-4C26-41AA-9494-9BA28EE09F40}" type="sibTrans" cxnId="{0AE4C307-F351-40B8-AEB2-DE035B16649F}">
      <dgm:prSet/>
      <dgm:spPr/>
      <dgm:t>
        <a:bodyPr/>
        <a:lstStyle/>
        <a:p>
          <a:endParaRPr lang="en-US"/>
        </a:p>
      </dgm:t>
    </dgm:pt>
    <dgm:pt modelId="{599D63A4-7F9E-426B-BD4F-DA434EDD354B}" type="parTrans" cxnId="{0AE4C307-F351-40B8-AEB2-DE035B16649F}">
      <dgm:prSet/>
      <dgm:spPr/>
      <dgm:t>
        <a:bodyPr/>
        <a:lstStyle/>
        <a:p>
          <a:endParaRPr lang="en-US"/>
        </a:p>
      </dgm:t>
    </dgm:pt>
    <dgm:pt modelId="{41B201DF-5161-4282-9FA6-4C07C22EDCBC}" type="pres">
      <dgm:prSet presAssocID="{991C3678-74FF-4750-947F-4148E8E5FEA3}" presName="Name0" presStyleCnt="0">
        <dgm:presLayoutVars>
          <dgm:dir/>
          <dgm:animLvl val="lvl"/>
          <dgm:resizeHandles val="exact"/>
        </dgm:presLayoutVars>
      </dgm:prSet>
      <dgm:spPr/>
      <dgm:t>
        <a:bodyPr/>
        <a:lstStyle/>
        <a:p>
          <a:endParaRPr lang="en-US"/>
        </a:p>
      </dgm:t>
    </dgm:pt>
    <dgm:pt modelId="{F65FFAB2-DC45-4379-B6B1-9144D214792A}" type="pres">
      <dgm:prSet presAssocID="{173A67D2-038F-46C9-A1AD-1CBB48197301}" presName="composite" presStyleCnt="0"/>
      <dgm:spPr/>
    </dgm:pt>
    <dgm:pt modelId="{66C81E68-9F29-4C5B-B8BD-4FC1987671A2}" type="pres">
      <dgm:prSet presAssocID="{173A67D2-038F-46C9-A1AD-1CBB48197301}" presName="parTx" presStyleLbl="alignNode1" presStyleIdx="0" presStyleCnt="4">
        <dgm:presLayoutVars>
          <dgm:chMax val="0"/>
          <dgm:chPref val="0"/>
          <dgm:bulletEnabled val="1"/>
        </dgm:presLayoutVars>
      </dgm:prSet>
      <dgm:spPr/>
      <dgm:t>
        <a:bodyPr/>
        <a:lstStyle/>
        <a:p>
          <a:endParaRPr lang="en-US"/>
        </a:p>
      </dgm:t>
    </dgm:pt>
    <dgm:pt modelId="{AEE04920-86AD-4849-8560-360B7C075A49}" type="pres">
      <dgm:prSet presAssocID="{173A67D2-038F-46C9-A1AD-1CBB48197301}" presName="desTx" presStyleLbl="alignAccFollowNode1" presStyleIdx="0" presStyleCnt="4" custLinFactNeighborX="-166" custLinFactNeighborY="234">
        <dgm:presLayoutVars>
          <dgm:bulletEnabled val="1"/>
        </dgm:presLayoutVars>
      </dgm:prSet>
      <dgm:spPr/>
      <dgm:t>
        <a:bodyPr/>
        <a:lstStyle/>
        <a:p>
          <a:endParaRPr lang="en-US"/>
        </a:p>
      </dgm:t>
    </dgm:pt>
    <dgm:pt modelId="{5400F7CF-E22E-4A9B-9B77-70C276D7FEF9}" type="pres">
      <dgm:prSet presAssocID="{711A897E-30F6-4C2A-86FA-C8B24740CC33}" presName="space" presStyleCnt="0"/>
      <dgm:spPr/>
    </dgm:pt>
    <dgm:pt modelId="{7BE4C66B-BB03-44F2-BF07-EB56B81A8D8A}" type="pres">
      <dgm:prSet presAssocID="{0678B6A5-63DF-4BE3-A7D8-636702DE8283}" presName="composite" presStyleCnt="0"/>
      <dgm:spPr/>
    </dgm:pt>
    <dgm:pt modelId="{D0E83513-6441-4BB8-A857-5EDFBEFFF251}" type="pres">
      <dgm:prSet presAssocID="{0678B6A5-63DF-4BE3-A7D8-636702DE8283}" presName="parTx" presStyleLbl="alignNode1" presStyleIdx="1" presStyleCnt="4">
        <dgm:presLayoutVars>
          <dgm:chMax val="0"/>
          <dgm:chPref val="0"/>
          <dgm:bulletEnabled val="1"/>
        </dgm:presLayoutVars>
      </dgm:prSet>
      <dgm:spPr/>
      <dgm:t>
        <a:bodyPr/>
        <a:lstStyle/>
        <a:p>
          <a:endParaRPr lang="en-US"/>
        </a:p>
      </dgm:t>
    </dgm:pt>
    <dgm:pt modelId="{F9600A45-9DFB-4944-9BF8-D41E1DCFD670}" type="pres">
      <dgm:prSet presAssocID="{0678B6A5-63DF-4BE3-A7D8-636702DE8283}" presName="desTx" presStyleLbl="alignAccFollowNode1" presStyleIdx="1" presStyleCnt="4">
        <dgm:presLayoutVars>
          <dgm:bulletEnabled val="1"/>
        </dgm:presLayoutVars>
      </dgm:prSet>
      <dgm:spPr/>
      <dgm:t>
        <a:bodyPr/>
        <a:lstStyle/>
        <a:p>
          <a:endParaRPr lang="en-US"/>
        </a:p>
      </dgm:t>
    </dgm:pt>
    <dgm:pt modelId="{B4004CA4-913E-48C0-9B74-FD3DCC33581B}" type="pres">
      <dgm:prSet presAssocID="{64185F4A-2B87-4BBD-B5EC-B2D0D25E9EA3}" presName="space" presStyleCnt="0"/>
      <dgm:spPr/>
    </dgm:pt>
    <dgm:pt modelId="{889D8F7C-59A3-477F-B484-321F83D695AC}" type="pres">
      <dgm:prSet presAssocID="{8085C42C-F2E6-4709-9B25-E51BA70B324C}" presName="composite" presStyleCnt="0"/>
      <dgm:spPr/>
    </dgm:pt>
    <dgm:pt modelId="{4A1F68DB-E8B0-4291-BF2A-67AA92B29538}" type="pres">
      <dgm:prSet presAssocID="{8085C42C-F2E6-4709-9B25-E51BA70B324C}" presName="parTx" presStyleLbl="alignNode1" presStyleIdx="2" presStyleCnt="4">
        <dgm:presLayoutVars>
          <dgm:chMax val="0"/>
          <dgm:chPref val="0"/>
          <dgm:bulletEnabled val="1"/>
        </dgm:presLayoutVars>
      </dgm:prSet>
      <dgm:spPr/>
      <dgm:t>
        <a:bodyPr/>
        <a:lstStyle/>
        <a:p>
          <a:endParaRPr lang="en-US"/>
        </a:p>
      </dgm:t>
    </dgm:pt>
    <dgm:pt modelId="{83548E15-6AA7-456C-B836-1C196C6872B9}" type="pres">
      <dgm:prSet presAssocID="{8085C42C-F2E6-4709-9B25-E51BA70B324C}" presName="desTx" presStyleLbl="alignAccFollowNode1" presStyleIdx="2" presStyleCnt="4">
        <dgm:presLayoutVars>
          <dgm:bulletEnabled val="1"/>
        </dgm:presLayoutVars>
      </dgm:prSet>
      <dgm:spPr/>
      <dgm:t>
        <a:bodyPr/>
        <a:lstStyle/>
        <a:p>
          <a:endParaRPr lang="en-US"/>
        </a:p>
      </dgm:t>
    </dgm:pt>
    <dgm:pt modelId="{BB9E7A31-CD72-4334-BD9F-31FA3C31F7B3}" type="pres">
      <dgm:prSet presAssocID="{20AA745C-44A9-4FC1-ABFB-FA36C5B3D908}" presName="space" presStyleCnt="0"/>
      <dgm:spPr/>
    </dgm:pt>
    <dgm:pt modelId="{E9A801D1-8872-433E-9339-1D77D8EBB54A}" type="pres">
      <dgm:prSet presAssocID="{40E9CBF9-2C06-45B4-B7F7-E160F59864A3}" presName="composite" presStyleCnt="0"/>
      <dgm:spPr/>
    </dgm:pt>
    <dgm:pt modelId="{D6BE9B6D-3193-431A-A730-A7D93A92EBCB}" type="pres">
      <dgm:prSet presAssocID="{40E9CBF9-2C06-45B4-B7F7-E160F59864A3}" presName="parTx" presStyleLbl="alignNode1" presStyleIdx="3" presStyleCnt="4">
        <dgm:presLayoutVars>
          <dgm:chMax val="0"/>
          <dgm:chPref val="0"/>
          <dgm:bulletEnabled val="1"/>
        </dgm:presLayoutVars>
      </dgm:prSet>
      <dgm:spPr/>
      <dgm:t>
        <a:bodyPr/>
        <a:lstStyle/>
        <a:p>
          <a:endParaRPr lang="en-US"/>
        </a:p>
      </dgm:t>
    </dgm:pt>
    <dgm:pt modelId="{8DD89C81-46F2-477A-9E30-B6A5BD3D93A5}" type="pres">
      <dgm:prSet presAssocID="{40E9CBF9-2C06-45B4-B7F7-E160F59864A3}" presName="desTx" presStyleLbl="alignAccFollowNode1" presStyleIdx="3" presStyleCnt="4">
        <dgm:presLayoutVars>
          <dgm:bulletEnabled val="1"/>
        </dgm:presLayoutVars>
      </dgm:prSet>
      <dgm:spPr/>
      <dgm:t>
        <a:bodyPr/>
        <a:lstStyle/>
        <a:p>
          <a:endParaRPr lang="en-US"/>
        </a:p>
      </dgm:t>
    </dgm:pt>
  </dgm:ptLst>
  <dgm:cxnLst>
    <dgm:cxn modelId="{D9C32171-51E7-465D-B081-892A779AB171}" type="presOf" srcId="{29413FF5-3D70-4A59-9092-3354FF3AF165}" destId="{8DD89C81-46F2-477A-9E30-B6A5BD3D93A5}" srcOrd="0" destOrd="1" presId="urn:microsoft.com/office/officeart/2005/8/layout/hList1"/>
    <dgm:cxn modelId="{9991A05B-6F23-4D47-B6C5-8D18BE48C9FE}" type="presOf" srcId="{142D4764-2C81-4A20-A95B-B528B0CF366E}" destId="{F9600A45-9DFB-4944-9BF8-D41E1DCFD670}" srcOrd="0" destOrd="3" presId="urn:microsoft.com/office/officeart/2005/8/layout/hList1"/>
    <dgm:cxn modelId="{4FA1F00D-AAB3-4134-91B4-9BEF6EF59975}" srcId="{8085C42C-F2E6-4709-9B25-E51BA70B324C}" destId="{8079421A-A319-4597-926D-A8CA9067B004}" srcOrd="2" destOrd="0" parTransId="{CDD3B9C6-B524-4EBE-A620-8A66E44B3995}" sibTransId="{75219435-3CB0-4309-B5E4-C976CE405BAE}"/>
    <dgm:cxn modelId="{1985DD99-82C6-40D6-8388-BE37794C094D}" type="presOf" srcId="{17E82164-CE69-423D-BC40-F3914D1DC0FD}" destId="{F9600A45-9DFB-4944-9BF8-D41E1DCFD670}" srcOrd="0" destOrd="4" presId="urn:microsoft.com/office/officeart/2005/8/layout/hList1"/>
    <dgm:cxn modelId="{2365B9D6-3D48-403B-8D24-2A55870F9D0F}" type="presOf" srcId="{25BD53DC-F505-4202-A721-DD2FC5525881}" destId="{F9600A45-9DFB-4944-9BF8-D41E1DCFD670}" srcOrd="0" destOrd="6" presId="urn:microsoft.com/office/officeart/2005/8/layout/hList1"/>
    <dgm:cxn modelId="{265BB658-FD68-4168-ACE8-891FA214EB50}" srcId="{8085C42C-F2E6-4709-9B25-E51BA70B324C}" destId="{0E622542-D95C-4FE6-99D6-038F8DC1D83D}" srcOrd="1" destOrd="0" parTransId="{E8B88670-E922-4455-B8A5-E05B45F2EE26}" sibTransId="{C2811431-971E-464E-A329-A1A8C46D7F86}"/>
    <dgm:cxn modelId="{CDAE5F6D-F230-4117-B326-D395D6D085BB}" type="presOf" srcId="{9515A4DD-2B0E-4251-9B63-D8022A93AE0E}" destId="{83548E15-6AA7-456C-B836-1C196C6872B9}" srcOrd="0" destOrd="4" presId="urn:microsoft.com/office/officeart/2005/8/layout/hList1"/>
    <dgm:cxn modelId="{EE0F0507-CDEE-408D-85A7-5C77FB7B0BCE}" type="presOf" srcId="{F37C7690-7F52-44C7-9E0C-A6895BFC29E8}" destId="{8DD89C81-46F2-477A-9E30-B6A5BD3D93A5}" srcOrd="0" destOrd="0" presId="urn:microsoft.com/office/officeart/2005/8/layout/hList1"/>
    <dgm:cxn modelId="{D79ED5FF-A074-4FE7-B85C-05B970780E0D}" type="presOf" srcId="{173A67D2-038F-46C9-A1AD-1CBB48197301}" destId="{66C81E68-9F29-4C5B-B8BD-4FC1987671A2}" srcOrd="0" destOrd="0" presId="urn:microsoft.com/office/officeart/2005/8/layout/hList1"/>
    <dgm:cxn modelId="{F66D9EDA-97B5-4944-B0D8-D1ADACDB4AB7}" srcId="{173A67D2-038F-46C9-A1AD-1CBB48197301}" destId="{0A2720A2-9004-4456-9578-17CD7FA57BE4}" srcOrd="0" destOrd="0" parTransId="{E6590EA6-98D2-48B0-AEBB-DF1B7BE6712C}" sibTransId="{B30FD570-1917-4931-BC39-468ED1627EEF}"/>
    <dgm:cxn modelId="{5087733B-380A-42C7-8812-ED018EFC4C39}" srcId="{173A67D2-038F-46C9-A1AD-1CBB48197301}" destId="{7123C59F-2F8F-4C42-9619-F9F498C238C9}" srcOrd="4" destOrd="0" parTransId="{F12A858D-C2A1-4529-9BC3-670973720263}" sibTransId="{C24A1B21-DC62-48AF-96CD-546BFA06DB8B}"/>
    <dgm:cxn modelId="{3945DD34-45DE-4582-A753-2ACD328BEA64}" srcId="{173A67D2-038F-46C9-A1AD-1CBB48197301}" destId="{05BD1457-5910-4ADB-8992-29C710E22A1F}" srcOrd="5" destOrd="0" parTransId="{F8CC3E96-93B7-41F7-B6CF-FC45D70EA2C6}" sibTransId="{1AF154C0-E643-407D-856A-8D96EF612D82}"/>
    <dgm:cxn modelId="{7000B5E2-F296-41A1-9357-FDF9422AFAA2}" type="presOf" srcId="{3452A418-A5D6-4F8F-B5B0-55B188590238}" destId="{AEE04920-86AD-4849-8560-360B7C075A49}" srcOrd="0" destOrd="3" presId="urn:microsoft.com/office/officeart/2005/8/layout/hList1"/>
    <dgm:cxn modelId="{1C8ABF4B-DB72-4F97-8BF4-50A934E452DA}" type="presOf" srcId="{9C37928A-F63D-439D-B54B-BEB2EF4E18F0}" destId="{F9600A45-9DFB-4944-9BF8-D41E1DCFD670}" srcOrd="0" destOrd="1" presId="urn:microsoft.com/office/officeart/2005/8/layout/hList1"/>
    <dgm:cxn modelId="{BE3DBD22-C573-4EE1-BA98-2F350D032ACC}" type="presOf" srcId="{628DBE51-7043-459B-84C0-44961B8A6BF5}" destId="{8DD89C81-46F2-477A-9E30-B6A5BD3D93A5}" srcOrd="0" destOrd="5" presId="urn:microsoft.com/office/officeart/2005/8/layout/hList1"/>
    <dgm:cxn modelId="{E72A94C1-36E6-4A44-87D8-F13656C68CDB}" srcId="{8085C42C-F2E6-4709-9B25-E51BA70B324C}" destId="{2F18815A-889F-4DBF-B4C0-F793D13BF905}" srcOrd="0" destOrd="0" parTransId="{03B02818-F365-49AE-9614-09B44107DB18}" sibTransId="{CECCB521-040B-4245-97E1-3AE2A8DDF265}"/>
    <dgm:cxn modelId="{6CC097FA-EB43-432C-8442-7172B6A484CC}" srcId="{173A67D2-038F-46C9-A1AD-1CBB48197301}" destId="{3452A418-A5D6-4F8F-B5B0-55B188590238}" srcOrd="3" destOrd="0" parTransId="{4F7D2323-7DB1-4726-A31C-468FBC6689A0}" sibTransId="{76014E3C-AB0B-4300-8D3C-1740EEA8BAF1}"/>
    <dgm:cxn modelId="{B1263E51-FF21-4718-99C1-1687E84912B4}" type="presOf" srcId="{0B0B591B-4B66-4069-82A6-F4F8E1F46046}" destId="{AEE04920-86AD-4849-8560-360B7C075A49}" srcOrd="0" destOrd="1" presId="urn:microsoft.com/office/officeart/2005/8/layout/hList1"/>
    <dgm:cxn modelId="{84800BA7-4996-4600-A26F-0227D1F45B73}" type="presOf" srcId="{BD407903-90FC-4F19-B42D-27AA85902247}" destId="{8DD89C81-46F2-477A-9E30-B6A5BD3D93A5}" srcOrd="0" destOrd="3" presId="urn:microsoft.com/office/officeart/2005/8/layout/hList1"/>
    <dgm:cxn modelId="{44C85771-E41C-4A70-9D6E-355A58C37600}" srcId="{0678B6A5-63DF-4BE3-A7D8-636702DE8283}" destId="{142D4764-2C81-4A20-A95B-B528B0CF366E}" srcOrd="3" destOrd="0" parTransId="{B1FB6215-F1C5-44F2-977B-83288B5A0401}" sibTransId="{951AAA4D-8F1D-4015-8193-7497324C8CC5}"/>
    <dgm:cxn modelId="{BCA24D0E-D35A-489C-91AE-D6506C612E1E}" type="presOf" srcId="{7123C59F-2F8F-4C42-9619-F9F498C238C9}" destId="{AEE04920-86AD-4849-8560-360B7C075A49}" srcOrd="0" destOrd="4" presId="urn:microsoft.com/office/officeart/2005/8/layout/hList1"/>
    <dgm:cxn modelId="{812AF1FC-44E2-40E6-8E9A-123567F30E2B}" type="presOf" srcId="{991C3678-74FF-4750-947F-4148E8E5FEA3}" destId="{41B201DF-5161-4282-9FA6-4C07C22EDCBC}" srcOrd="0" destOrd="0" presId="urn:microsoft.com/office/officeart/2005/8/layout/hList1"/>
    <dgm:cxn modelId="{36545719-412E-448D-96E2-15C1C91B7CC9}" srcId="{0678B6A5-63DF-4BE3-A7D8-636702DE8283}" destId="{8D516245-A106-4158-9384-6D2D651F3A75}" srcOrd="0" destOrd="0" parTransId="{76C65A52-1C30-44E3-BE8F-8C4C88FA918E}" sibTransId="{C6481BFF-B8DF-4532-95AD-CA659C5A75B6}"/>
    <dgm:cxn modelId="{41C5D23A-BDDE-4D47-9A4E-2CD08D286F0F}" type="presOf" srcId="{0A2720A2-9004-4456-9578-17CD7FA57BE4}" destId="{AEE04920-86AD-4849-8560-360B7C075A49}" srcOrd="0" destOrd="0" presId="urn:microsoft.com/office/officeart/2005/8/layout/hList1"/>
    <dgm:cxn modelId="{68810ADC-0E9E-4581-93E1-9E770CF7AF2E}" srcId="{40E9CBF9-2C06-45B4-B7F7-E160F59864A3}" destId="{29413FF5-3D70-4A59-9092-3354FF3AF165}" srcOrd="1" destOrd="0" parTransId="{0AB66D8A-54D7-4549-86B6-9C85D85C6DB7}" sibTransId="{232AFCA4-15EF-4788-B193-99414E6853AE}"/>
    <dgm:cxn modelId="{A4D624C9-3B44-4B4E-928C-279ABDAF5F4D}" srcId="{991C3678-74FF-4750-947F-4148E8E5FEA3}" destId="{40E9CBF9-2C06-45B4-B7F7-E160F59864A3}" srcOrd="3" destOrd="0" parTransId="{69EFE064-25A1-4450-ADA5-E576B0FCD6F4}" sibTransId="{0F8A562D-9D7A-4D30-8437-906FCD01EB4A}"/>
    <dgm:cxn modelId="{67A665C0-F464-4FAA-BCE3-CE6BC7E710C7}" type="presOf" srcId="{0678B6A5-63DF-4BE3-A7D8-636702DE8283}" destId="{D0E83513-6441-4BB8-A857-5EDFBEFFF251}" srcOrd="0" destOrd="0" presId="urn:microsoft.com/office/officeart/2005/8/layout/hList1"/>
    <dgm:cxn modelId="{8F3E5DD9-0ECF-41FC-BB10-099444FEA8DD}" srcId="{40E9CBF9-2C06-45B4-B7F7-E160F59864A3}" destId="{628DBE51-7043-459B-84C0-44961B8A6BF5}" srcOrd="5" destOrd="0" parTransId="{0D59601F-14AB-424C-8754-9DE49C785A22}" sibTransId="{8613AD79-76BF-44ED-8CE3-128E0439E8A1}"/>
    <dgm:cxn modelId="{FF40815D-9610-439D-AB11-56A24E1E60EE}" srcId="{0678B6A5-63DF-4BE3-A7D8-636702DE8283}" destId="{AAD24196-75C1-4C14-A04B-C3D29C534172}" srcOrd="5" destOrd="0" parTransId="{2F2EAD9F-20E4-4947-BF0E-ED0DC4F2C896}" sibTransId="{8E3AC782-E104-4B8C-A5B3-909A0F6BA5DB}"/>
    <dgm:cxn modelId="{83485EBB-FF4E-426F-BD57-A8E7E1227BED}" srcId="{0678B6A5-63DF-4BE3-A7D8-636702DE8283}" destId="{447119CD-37DF-4EBE-97D3-1351F6BB91B0}" srcOrd="2" destOrd="0" parTransId="{C5708AA6-DC32-454F-816B-33C3765DF486}" sibTransId="{628A8732-F5FA-4AB1-AFA5-21209C1A1B53}"/>
    <dgm:cxn modelId="{BC65BFE5-2EB9-41D3-9840-D2B8A2695413}" type="presOf" srcId="{AAD24196-75C1-4C14-A04B-C3D29C534172}" destId="{F9600A45-9DFB-4944-9BF8-D41E1DCFD670}" srcOrd="0" destOrd="5" presId="urn:microsoft.com/office/officeart/2005/8/layout/hList1"/>
    <dgm:cxn modelId="{0AE4C307-F351-40B8-AEB2-DE035B16649F}" srcId="{8085C42C-F2E6-4709-9B25-E51BA70B324C}" destId="{3E262C73-08F9-45DF-99A4-3AACD2881112}" srcOrd="5" destOrd="0" parTransId="{599D63A4-7F9E-426B-BD4F-DA434EDD354B}" sibTransId="{F6940B90-4C26-41AA-9494-9BA28EE09F40}"/>
    <dgm:cxn modelId="{8F3D0360-043D-46A8-90AC-D76789E34762}" type="presOf" srcId="{888EEA21-68FB-490E-BD14-B92ADEF0EAD1}" destId="{8DD89C81-46F2-477A-9E30-B6A5BD3D93A5}" srcOrd="0" destOrd="4" presId="urn:microsoft.com/office/officeart/2005/8/layout/hList1"/>
    <dgm:cxn modelId="{8DB63B65-5F92-44FD-A6F7-73BD97286043}" srcId="{40E9CBF9-2C06-45B4-B7F7-E160F59864A3}" destId="{BD407903-90FC-4F19-B42D-27AA85902247}" srcOrd="3" destOrd="0" parTransId="{1587FFC4-FC76-4EAC-A5D0-92DDDBA23601}" sibTransId="{09DCB295-933A-439A-8BCF-5F9AB5556E12}"/>
    <dgm:cxn modelId="{3E4556BB-7C36-40C7-ADFB-78DFA17D5763}" type="presOf" srcId="{0E622542-D95C-4FE6-99D6-038F8DC1D83D}" destId="{83548E15-6AA7-456C-B836-1C196C6872B9}" srcOrd="0" destOrd="1" presId="urn:microsoft.com/office/officeart/2005/8/layout/hList1"/>
    <dgm:cxn modelId="{811DF304-035E-4BB3-A076-EE15FD6113BE}" type="presOf" srcId="{80412488-71E0-468D-B7A0-1F31EE5747FB}" destId="{83548E15-6AA7-456C-B836-1C196C6872B9}" srcOrd="0" destOrd="3" presId="urn:microsoft.com/office/officeart/2005/8/layout/hList1"/>
    <dgm:cxn modelId="{96F0B8D9-FFBC-433D-85A2-D21AD2E3321D}" srcId="{8085C42C-F2E6-4709-9B25-E51BA70B324C}" destId="{80412488-71E0-468D-B7A0-1F31EE5747FB}" srcOrd="3" destOrd="0" parTransId="{BC4894AB-A7D0-4951-951B-8859A2B59588}" sibTransId="{8EA607BC-0A43-4AC2-B383-C50826C46C66}"/>
    <dgm:cxn modelId="{BC086CD5-F2E3-4760-AB34-9450FEC5FD3E}" srcId="{991C3678-74FF-4750-947F-4148E8E5FEA3}" destId="{8085C42C-F2E6-4709-9B25-E51BA70B324C}" srcOrd="2" destOrd="0" parTransId="{A312B598-F087-4E01-A667-36ECE9150147}" sibTransId="{20AA745C-44A9-4FC1-ABFB-FA36C5B3D908}"/>
    <dgm:cxn modelId="{A5AD4FB1-AAAC-4FE9-A476-D8DB732DBDB6}" type="presOf" srcId="{40E9CBF9-2C06-45B4-B7F7-E160F59864A3}" destId="{D6BE9B6D-3193-431A-A730-A7D93A92EBCB}" srcOrd="0" destOrd="0" presId="urn:microsoft.com/office/officeart/2005/8/layout/hList1"/>
    <dgm:cxn modelId="{AC768377-B985-47FA-B6D5-8175FE8E77C1}" type="presOf" srcId="{8079421A-A319-4597-926D-A8CA9067B004}" destId="{83548E15-6AA7-456C-B836-1C196C6872B9}" srcOrd="0" destOrd="2" presId="urn:microsoft.com/office/officeart/2005/8/layout/hList1"/>
    <dgm:cxn modelId="{E50A9EA8-1740-4520-97C8-7E0ED99C655A}" type="presOf" srcId="{2F18815A-889F-4DBF-B4C0-F793D13BF905}" destId="{83548E15-6AA7-456C-B836-1C196C6872B9}" srcOrd="0" destOrd="0" presId="urn:microsoft.com/office/officeart/2005/8/layout/hList1"/>
    <dgm:cxn modelId="{88E1212E-22A3-40DB-B51D-873AF1294D0C}" srcId="{40E9CBF9-2C06-45B4-B7F7-E160F59864A3}" destId="{888EEA21-68FB-490E-BD14-B92ADEF0EAD1}" srcOrd="4" destOrd="0" parTransId="{601A9D3B-E8F3-40F1-BF72-1C82B7980CEB}" sibTransId="{C7817662-DD38-4350-B03E-67FDF533B728}"/>
    <dgm:cxn modelId="{5996624B-A908-40BB-9CDF-BD79C978D7A2}" srcId="{0678B6A5-63DF-4BE3-A7D8-636702DE8283}" destId="{25BD53DC-F505-4202-A721-DD2FC5525881}" srcOrd="6" destOrd="0" parTransId="{FDA9F2F6-6097-4A97-B655-C188EBF7840C}" sibTransId="{A3E217F2-1354-48D7-83E4-565A451ADAE2}"/>
    <dgm:cxn modelId="{F0C09D06-EF63-4213-973B-E3C1462F22BC}" type="presOf" srcId="{8085C42C-F2E6-4709-9B25-E51BA70B324C}" destId="{4A1F68DB-E8B0-4291-BF2A-67AA92B29538}" srcOrd="0" destOrd="0" presId="urn:microsoft.com/office/officeart/2005/8/layout/hList1"/>
    <dgm:cxn modelId="{76838F95-6480-4DDE-ADB2-B138DBE96F7A}" srcId="{40E9CBF9-2C06-45B4-B7F7-E160F59864A3}" destId="{F37C7690-7F52-44C7-9E0C-A6895BFC29E8}" srcOrd="0" destOrd="0" parTransId="{718E6101-6019-4CD6-9A43-493C68DCB7D9}" sibTransId="{DDD18863-5DD1-44B4-8BDB-4F7EB4498AF7}"/>
    <dgm:cxn modelId="{1E6087C0-F925-41A9-A85B-82D4FFCE8606}" type="presOf" srcId="{447119CD-37DF-4EBE-97D3-1351F6BB91B0}" destId="{F9600A45-9DFB-4944-9BF8-D41E1DCFD670}" srcOrd="0" destOrd="2" presId="urn:microsoft.com/office/officeart/2005/8/layout/hList1"/>
    <dgm:cxn modelId="{A910BF3C-C80D-4615-A3BF-FCC24E892F02}" type="presOf" srcId="{9E3D699C-6EC6-49C6-AB17-89B4A8ED6A34}" destId="{AEE04920-86AD-4849-8560-360B7C075A49}" srcOrd="0" destOrd="2" presId="urn:microsoft.com/office/officeart/2005/8/layout/hList1"/>
    <dgm:cxn modelId="{6944FFA2-3596-4127-8CD2-7E3CDE8F4BA4}" type="presOf" srcId="{8D516245-A106-4158-9384-6D2D651F3A75}" destId="{F9600A45-9DFB-4944-9BF8-D41E1DCFD670}" srcOrd="0" destOrd="0" presId="urn:microsoft.com/office/officeart/2005/8/layout/hList1"/>
    <dgm:cxn modelId="{E5C999CF-9F9E-4409-BFC1-3790F4DE69B3}" srcId="{173A67D2-038F-46C9-A1AD-1CBB48197301}" destId="{0B0B591B-4B66-4069-82A6-F4F8E1F46046}" srcOrd="1" destOrd="0" parTransId="{A8B209A1-125D-433D-9115-F2EA792F3D7E}" sibTransId="{9C53EDB9-7663-433F-B927-FFFEFA55EC9B}"/>
    <dgm:cxn modelId="{16A03A1D-3D2A-48E0-8077-A56D53384237}" srcId="{991C3678-74FF-4750-947F-4148E8E5FEA3}" destId="{0678B6A5-63DF-4BE3-A7D8-636702DE8283}" srcOrd="1" destOrd="0" parTransId="{22F70194-3A75-4C9F-AEF1-205B62DE701F}" sibTransId="{64185F4A-2B87-4BBD-B5EC-B2D0D25E9EA3}"/>
    <dgm:cxn modelId="{D92F853F-237C-48E1-AC2B-1A57E9E02F4C}" type="presOf" srcId="{05BD1457-5910-4ADB-8992-29C710E22A1F}" destId="{AEE04920-86AD-4849-8560-360B7C075A49}" srcOrd="0" destOrd="5" presId="urn:microsoft.com/office/officeart/2005/8/layout/hList1"/>
    <dgm:cxn modelId="{C0569DA3-74DB-401B-B669-C03B09A7FEE2}" type="presOf" srcId="{3E262C73-08F9-45DF-99A4-3AACD2881112}" destId="{83548E15-6AA7-456C-B836-1C196C6872B9}" srcOrd="0" destOrd="5" presId="urn:microsoft.com/office/officeart/2005/8/layout/hList1"/>
    <dgm:cxn modelId="{5F706265-9CF0-4FAE-B5E5-67B953E92FD3}" srcId="{40E9CBF9-2C06-45B4-B7F7-E160F59864A3}" destId="{3ED29C79-155B-4549-9670-A5C711E793A1}" srcOrd="2" destOrd="0" parTransId="{0471041B-098B-48A0-A0EF-0076E639E17D}" sibTransId="{743B3DC1-3846-4C32-AD2C-4C1295FF594C}"/>
    <dgm:cxn modelId="{1AFAC2A8-6B9D-442B-9124-B5628112D127}" srcId="{173A67D2-038F-46C9-A1AD-1CBB48197301}" destId="{9E3D699C-6EC6-49C6-AB17-89B4A8ED6A34}" srcOrd="2" destOrd="0" parTransId="{C756B10A-0C2A-4C25-8259-23B371ECADD5}" sibTransId="{18BCA611-667B-43C4-BC35-DC5D39A10E87}"/>
    <dgm:cxn modelId="{93E4195B-41D2-4907-A44E-15F9910078E1}" srcId="{8085C42C-F2E6-4709-9B25-E51BA70B324C}" destId="{9515A4DD-2B0E-4251-9B63-D8022A93AE0E}" srcOrd="4" destOrd="0" parTransId="{C13306CF-C05F-4BB3-9DD5-3A7EFEF9328C}" sibTransId="{395C2B2C-F3D9-417D-BC31-B045EAFE9839}"/>
    <dgm:cxn modelId="{572F7A98-B766-4F9C-A78A-0743EC0FE5FC}" srcId="{0678B6A5-63DF-4BE3-A7D8-636702DE8283}" destId="{17E82164-CE69-423D-BC40-F3914D1DC0FD}" srcOrd="4" destOrd="0" parTransId="{3D759E12-2F38-4E79-9A46-B7BD7AA08A39}" sibTransId="{DE775FEA-29A4-454B-ABA9-7C5762157963}"/>
    <dgm:cxn modelId="{0C811003-6204-45FD-ABDC-C78876E129F5}" srcId="{991C3678-74FF-4750-947F-4148E8E5FEA3}" destId="{173A67D2-038F-46C9-A1AD-1CBB48197301}" srcOrd="0" destOrd="0" parTransId="{C8BFFFD9-06A0-4338-9AFA-E2E89AC7A46A}" sibTransId="{711A897E-30F6-4C2A-86FA-C8B24740CC33}"/>
    <dgm:cxn modelId="{8EE49D0C-D3D0-4CFC-8609-CA3B70EFCDA4}" srcId="{0678B6A5-63DF-4BE3-A7D8-636702DE8283}" destId="{9C37928A-F63D-439D-B54B-BEB2EF4E18F0}" srcOrd="1" destOrd="0" parTransId="{E95666BA-02F6-410A-A02B-8C7A6117D4B5}" sibTransId="{D19B5205-AEAD-4809-B1E7-BE5AE62B8E3C}"/>
    <dgm:cxn modelId="{524371FB-AF8C-43E4-992A-2F5E6589B9F6}" type="presOf" srcId="{3ED29C79-155B-4549-9670-A5C711E793A1}" destId="{8DD89C81-46F2-477A-9E30-B6A5BD3D93A5}" srcOrd="0" destOrd="2" presId="urn:microsoft.com/office/officeart/2005/8/layout/hList1"/>
    <dgm:cxn modelId="{DD891E8C-2591-4E75-BEB0-864E359415C8}" type="presParOf" srcId="{41B201DF-5161-4282-9FA6-4C07C22EDCBC}" destId="{F65FFAB2-DC45-4379-B6B1-9144D214792A}" srcOrd="0" destOrd="0" presId="urn:microsoft.com/office/officeart/2005/8/layout/hList1"/>
    <dgm:cxn modelId="{DA07FAA1-8A4B-45F3-986A-169E3BC812A2}" type="presParOf" srcId="{F65FFAB2-DC45-4379-B6B1-9144D214792A}" destId="{66C81E68-9F29-4C5B-B8BD-4FC1987671A2}" srcOrd="0" destOrd="0" presId="urn:microsoft.com/office/officeart/2005/8/layout/hList1"/>
    <dgm:cxn modelId="{375BDBA3-54F7-491D-89FC-59EA79461269}" type="presParOf" srcId="{F65FFAB2-DC45-4379-B6B1-9144D214792A}" destId="{AEE04920-86AD-4849-8560-360B7C075A49}" srcOrd="1" destOrd="0" presId="urn:microsoft.com/office/officeart/2005/8/layout/hList1"/>
    <dgm:cxn modelId="{9905C4B1-AF03-414A-8F96-959E9EA52711}" type="presParOf" srcId="{41B201DF-5161-4282-9FA6-4C07C22EDCBC}" destId="{5400F7CF-E22E-4A9B-9B77-70C276D7FEF9}" srcOrd="1" destOrd="0" presId="urn:microsoft.com/office/officeart/2005/8/layout/hList1"/>
    <dgm:cxn modelId="{A3D92E57-195D-4D18-9C5C-05B9BFD33207}" type="presParOf" srcId="{41B201DF-5161-4282-9FA6-4C07C22EDCBC}" destId="{7BE4C66B-BB03-44F2-BF07-EB56B81A8D8A}" srcOrd="2" destOrd="0" presId="urn:microsoft.com/office/officeart/2005/8/layout/hList1"/>
    <dgm:cxn modelId="{495CFEA3-A3C9-47E3-83F2-2749F76C0D73}" type="presParOf" srcId="{7BE4C66B-BB03-44F2-BF07-EB56B81A8D8A}" destId="{D0E83513-6441-4BB8-A857-5EDFBEFFF251}" srcOrd="0" destOrd="0" presId="urn:microsoft.com/office/officeart/2005/8/layout/hList1"/>
    <dgm:cxn modelId="{17503E57-8230-423D-B600-569555F5F55F}" type="presParOf" srcId="{7BE4C66B-BB03-44F2-BF07-EB56B81A8D8A}" destId="{F9600A45-9DFB-4944-9BF8-D41E1DCFD670}" srcOrd="1" destOrd="0" presId="urn:microsoft.com/office/officeart/2005/8/layout/hList1"/>
    <dgm:cxn modelId="{CFEE7A71-4474-42FB-8541-2E809D6FD318}" type="presParOf" srcId="{41B201DF-5161-4282-9FA6-4C07C22EDCBC}" destId="{B4004CA4-913E-48C0-9B74-FD3DCC33581B}" srcOrd="3" destOrd="0" presId="urn:microsoft.com/office/officeart/2005/8/layout/hList1"/>
    <dgm:cxn modelId="{71AA350F-C7AA-4F2D-B945-A626B4829992}" type="presParOf" srcId="{41B201DF-5161-4282-9FA6-4C07C22EDCBC}" destId="{889D8F7C-59A3-477F-B484-321F83D695AC}" srcOrd="4" destOrd="0" presId="urn:microsoft.com/office/officeart/2005/8/layout/hList1"/>
    <dgm:cxn modelId="{92F4557C-81E5-4AAB-8B86-0C0D57D6CD8A}" type="presParOf" srcId="{889D8F7C-59A3-477F-B484-321F83D695AC}" destId="{4A1F68DB-E8B0-4291-BF2A-67AA92B29538}" srcOrd="0" destOrd="0" presId="urn:microsoft.com/office/officeart/2005/8/layout/hList1"/>
    <dgm:cxn modelId="{ADF2ECB4-096F-4A5D-A11C-79FC960E4D09}" type="presParOf" srcId="{889D8F7C-59A3-477F-B484-321F83D695AC}" destId="{83548E15-6AA7-456C-B836-1C196C6872B9}" srcOrd="1" destOrd="0" presId="urn:microsoft.com/office/officeart/2005/8/layout/hList1"/>
    <dgm:cxn modelId="{87FDFB73-952F-462E-93F4-D54DA507A34E}" type="presParOf" srcId="{41B201DF-5161-4282-9FA6-4C07C22EDCBC}" destId="{BB9E7A31-CD72-4334-BD9F-31FA3C31F7B3}" srcOrd="5" destOrd="0" presId="urn:microsoft.com/office/officeart/2005/8/layout/hList1"/>
    <dgm:cxn modelId="{5D3A8DEC-DF30-4443-9DF9-A0CE80419560}" type="presParOf" srcId="{41B201DF-5161-4282-9FA6-4C07C22EDCBC}" destId="{E9A801D1-8872-433E-9339-1D77D8EBB54A}" srcOrd="6" destOrd="0" presId="urn:microsoft.com/office/officeart/2005/8/layout/hList1"/>
    <dgm:cxn modelId="{323A1EC0-9E0D-44B7-A463-1B1512D7770A}" type="presParOf" srcId="{E9A801D1-8872-433E-9339-1D77D8EBB54A}" destId="{D6BE9B6D-3193-431A-A730-A7D93A92EBCB}" srcOrd="0" destOrd="0" presId="urn:microsoft.com/office/officeart/2005/8/layout/hList1"/>
    <dgm:cxn modelId="{CEF2E65E-0900-4869-82BE-3156D64D4575}" type="presParOf" srcId="{E9A801D1-8872-433E-9339-1D77D8EBB54A}" destId="{8DD89C81-46F2-477A-9E30-B6A5BD3D93A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1C3678-74FF-4750-947F-4148E8E5FEA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73A67D2-038F-46C9-A1AD-1CBB48197301}">
      <dgm:prSet phldrT="[Text]" custT="1"/>
      <dgm:spPr/>
      <dgm:t>
        <a:bodyPr/>
        <a:lstStyle/>
        <a:p>
          <a:endParaRPr lang="en-US" sz="1400" dirty="0"/>
        </a:p>
      </dgm:t>
    </dgm:pt>
    <dgm:pt modelId="{C8BFFFD9-06A0-4338-9AFA-E2E89AC7A46A}" type="parTrans" cxnId="{0C811003-6204-45FD-ABDC-C78876E129F5}">
      <dgm:prSet/>
      <dgm:spPr/>
      <dgm:t>
        <a:bodyPr/>
        <a:lstStyle/>
        <a:p>
          <a:endParaRPr lang="en-US"/>
        </a:p>
      </dgm:t>
    </dgm:pt>
    <dgm:pt modelId="{711A897E-30F6-4C2A-86FA-C8B24740CC33}" type="sibTrans" cxnId="{0C811003-6204-45FD-ABDC-C78876E129F5}">
      <dgm:prSet/>
      <dgm:spPr/>
      <dgm:t>
        <a:bodyPr/>
        <a:lstStyle/>
        <a:p>
          <a:endParaRPr lang="en-US"/>
        </a:p>
      </dgm:t>
    </dgm:pt>
    <dgm:pt modelId="{0A2720A2-9004-4456-9578-17CD7FA57BE4}">
      <dgm:prSet phldrT="[Text]" custT="1"/>
      <dgm:spPr/>
      <dgm:t>
        <a:bodyPr/>
        <a:lstStyle/>
        <a:p>
          <a:r>
            <a:rPr lang="en-US" sz="1400" dirty="0"/>
            <a:t>Revenue</a:t>
          </a:r>
        </a:p>
      </dgm:t>
    </dgm:pt>
    <dgm:pt modelId="{E6590EA6-98D2-48B0-AEBB-DF1B7BE6712C}" type="parTrans" cxnId="{F66D9EDA-97B5-4944-B0D8-D1ADACDB4AB7}">
      <dgm:prSet/>
      <dgm:spPr/>
      <dgm:t>
        <a:bodyPr/>
        <a:lstStyle/>
        <a:p>
          <a:endParaRPr lang="en-US"/>
        </a:p>
      </dgm:t>
    </dgm:pt>
    <dgm:pt modelId="{B30FD570-1917-4931-BC39-468ED1627EEF}" type="sibTrans" cxnId="{F66D9EDA-97B5-4944-B0D8-D1ADACDB4AB7}">
      <dgm:prSet/>
      <dgm:spPr/>
      <dgm:t>
        <a:bodyPr/>
        <a:lstStyle/>
        <a:p>
          <a:endParaRPr lang="en-US"/>
        </a:p>
      </dgm:t>
    </dgm:pt>
    <dgm:pt modelId="{8085C42C-F2E6-4709-9B25-E51BA70B324C}">
      <dgm:prSet phldrT="[Text]" custT="1"/>
      <dgm:spPr/>
      <dgm:t>
        <a:bodyPr/>
        <a:lstStyle/>
        <a:p>
          <a:r>
            <a:rPr lang="en-US" sz="2400" dirty="0"/>
            <a:t>2019</a:t>
          </a:r>
        </a:p>
      </dgm:t>
    </dgm:pt>
    <dgm:pt modelId="{20AA745C-44A9-4FC1-ABFB-FA36C5B3D908}" type="sibTrans" cxnId="{BC086CD5-F2E3-4760-AB34-9450FEC5FD3E}">
      <dgm:prSet/>
      <dgm:spPr/>
      <dgm:t>
        <a:bodyPr/>
        <a:lstStyle/>
        <a:p>
          <a:endParaRPr lang="en-US"/>
        </a:p>
      </dgm:t>
    </dgm:pt>
    <dgm:pt modelId="{A312B598-F087-4E01-A667-36ECE9150147}" type="parTrans" cxnId="{BC086CD5-F2E3-4760-AB34-9450FEC5FD3E}">
      <dgm:prSet/>
      <dgm:spPr/>
      <dgm:t>
        <a:bodyPr/>
        <a:lstStyle/>
        <a:p>
          <a:endParaRPr lang="en-US"/>
        </a:p>
      </dgm:t>
    </dgm:pt>
    <dgm:pt modelId="{0678B6A5-63DF-4BE3-A7D8-636702DE8283}">
      <dgm:prSet phldrT="[Text]" custT="1"/>
      <dgm:spPr/>
      <dgm:t>
        <a:bodyPr/>
        <a:lstStyle/>
        <a:p>
          <a:r>
            <a:rPr lang="en-US" sz="2400" dirty="0"/>
            <a:t>2020</a:t>
          </a:r>
        </a:p>
      </dgm:t>
    </dgm:pt>
    <dgm:pt modelId="{64185F4A-2B87-4BBD-B5EC-B2D0D25E9EA3}" type="sibTrans" cxnId="{16A03A1D-3D2A-48E0-8077-A56D53384237}">
      <dgm:prSet/>
      <dgm:spPr/>
      <dgm:t>
        <a:bodyPr/>
        <a:lstStyle/>
        <a:p>
          <a:endParaRPr lang="en-US"/>
        </a:p>
      </dgm:t>
    </dgm:pt>
    <dgm:pt modelId="{22F70194-3A75-4C9F-AEF1-205B62DE701F}" type="parTrans" cxnId="{16A03A1D-3D2A-48E0-8077-A56D53384237}">
      <dgm:prSet/>
      <dgm:spPr/>
      <dgm:t>
        <a:bodyPr/>
        <a:lstStyle/>
        <a:p>
          <a:endParaRPr lang="en-US"/>
        </a:p>
      </dgm:t>
    </dgm:pt>
    <dgm:pt modelId="{40E9CBF9-2C06-45B4-B7F7-E160F59864A3}">
      <dgm:prSet phldrT="[Text]" custT="1"/>
      <dgm:spPr/>
      <dgm:t>
        <a:bodyPr/>
        <a:lstStyle/>
        <a:p>
          <a:r>
            <a:rPr lang="en-US" sz="2400" b="0" dirty="0"/>
            <a:t>2018</a:t>
          </a:r>
        </a:p>
      </dgm:t>
    </dgm:pt>
    <dgm:pt modelId="{69EFE064-25A1-4450-ADA5-E576B0FCD6F4}" type="parTrans" cxnId="{A4D624C9-3B44-4B4E-928C-279ABDAF5F4D}">
      <dgm:prSet/>
      <dgm:spPr/>
      <dgm:t>
        <a:bodyPr/>
        <a:lstStyle/>
        <a:p>
          <a:endParaRPr lang="en-US"/>
        </a:p>
      </dgm:t>
    </dgm:pt>
    <dgm:pt modelId="{0F8A562D-9D7A-4D30-8437-906FCD01EB4A}" type="sibTrans" cxnId="{A4D624C9-3B44-4B4E-928C-279ABDAF5F4D}">
      <dgm:prSet/>
      <dgm:spPr/>
      <dgm:t>
        <a:bodyPr/>
        <a:lstStyle/>
        <a:p>
          <a:endParaRPr lang="en-US"/>
        </a:p>
      </dgm:t>
    </dgm:pt>
    <dgm:pt modelId="{508CCC40-FFD8-F549-8D12-B4F8005BE206}">
      <dgm:prSet custT="1"/>
      <dgm:spPr/>
      <dgm:t>
        <a:bodyPr/>
        <a:lstStyle/>
        <a:p>
          <a:r>
            <a:rPr lang="en-US" sz="1400" dirty="0"/>
            <a:t>Personnel Expense</a:t>
          </a:r>
        </a:p>
      </dgm:t>
    </dgm:pt>
    <dgm:pt modelId="{21219A92-7CFA-0C4D-A458-A760118E283C}" type="parTrans" cxnId="{7C916696-BC56-704B-98CC-E3C5DF15825C}">
      <dgm:prSet/>
      <dgm:spPr/>
      <dgm:t>
        <a:bodyPr/>
        <a:lstStyle/>
        <a:p>
          <a:endParaRPr lang="en-US"/>
        </a:p>
      </dgm:t>
    </dgm:pt>
    <dgm:pt modelId="{50E5ECAE-50B1-1041-903A-5095AFF05B49}" type="sibTrans" cxnId="{7C916696-BC56-704B-98CC-E3C5DF15825C}">
      <dgm:prSet/>
      <dgm:spPr/>
      <dgm:t>
        <a:bodyPr/>
        <a:lstStyle/>
        <a:p>
          <a:endParaRPr lang="en-US"/>
        </a:p>
      </dgm:t>
    </dgm:pt>
    <dgm:pt modelId="{670DD703-BB6E-A14F-A285-3B322DBB61BA}">
      <dgm:prSet custT="1"/>
      <dgm:spPr/>
      <dgm:t>
        <a:bodyPr/>
        <a:lstStyle/>
        <a:p>
          <a:r>
            <a:rPr lang="en-US" sz="1400" dirty="0"/>
            <a:t>Cost of Goods Sold</a:t>
          </a:r>
        </a:p>
      </dgm:t>
    </dgm:pt>
    <dgm:pt modelId="{95C6D31B-0E90-5240-93CD-200027800A79}" type="parTrans" cxnId="{8D84BBCD-6472-8244-971E-886285172554}">
      <dgm:prSet/>
      <dgm:spPr/>
      <dgm:t>
        <a:bodyPr/>
        <a:lstStyle/>
        <a:p>
          <a:endParaRPr lang="en-US"/>
        </a:p>
      </dgm:t>
    </dgm:pt>
    <dgm:pt modelId="{CFF720D0-B5F9-764F-9FE8-1DFF045E45A4}" type="sibTrans" cxnId="{8D84BBCD-6472-8244-971E-886285172554}">
      <dgm:prSet/>
      <dgm:spPr/>
      <dgm:t>
        <a:bodyPr/>
        <a:lstStyle/>
        <a:p>
          <a:endParaRPr lang="en-US"/>
        </a:p>
      </dgm:t>
    </dgm:pt>
    <dgm:pt modelId="{C11BE9C9-A9EE-6A4E-85DA-3BE0D470BE2D}">
      <dgm:prSet custT="1"/>
      <dgm:spPr/>
      <dgm:t>
        <a:bodyPr/>
        <a:lstStyle/>
        <a:p>
          <a:r>
            <a:rPr lang="en-US" sz="1400" dirty="0"/>
            <a:t>Operating Expenses</a:t>
          </a:r>
        </a:p>
      </dgm:t>
    </dgm:pt>
    <dgm:pt modelId="{90578FB9-2508-CC44-AA0E-DCA21F243DC5}" type="parTrans" cxnId="{C53EF640-C7A1-844B-9C87-848DF9EA3497}">
      <dgm:prSet/>
      <dgm:spPr/>
      <dgm:t>
        <a:bodyPr/>
        <a:lstStyle/>
        <a:p>
          <a:endParaRPr lang="en-US"/>
        </a:p>
      </dgm:t>
    </dgm:pt>
    <dgm:pt modelId="{F33A2E9F-266D-BB48-A96F-03EBBA613305}" type="sibTrans" cxnId="{C53EF640-C7A1-844B-9C87-848DF9EA3497}">
      <dgm:prSet/>
      <dgm:spPr/>
      <dgm:t>
        <a:bodyPr/>
        <a:lstStyle/>
        <a:p>
          <a:endParaRPr lang="en-US"/>
        </a:p>
      </dgm:t>
    </dgm:pt>
    <dgm:pt modelId="{447B16FB-DEC1-A149-9770-371B3C749E2E}">
      <dgm:prSet custT="1"/>
      <dgm:spPr/>
      <dgm:t>
        <a:bodyPr/>
        <a:lstStyle/>
        <a:p>
          <a:r>
            <a:rPr lang="en-US" sz="1400" dirty="0"/>
            <a:t>Total Expenses</a:t>
          </a:r>
        </a:p>
      </dgm:t>
    </dgm:pt>
    <dgm:pt modelId="{329191B4-3F3D-8F43-A866-BA5704C24BE2}" type="parTrans" cxnId="{266D5066-BB66-AB40-9F2C-ED9E9CE8ED1A}">
      <dgm:prSet/>
      <dgm:spPr/>
      <dgm:t>
        <a:bodyPr/>
        <a:lstStyle/>
        <a:p>
          <a:endParaRPr lang="en-US"/>
        </a:p>
      </dgm:t>
    </dgm:pt>
    <dgm:pt modelId="{6DAD977E-964E-AA4A-9CEA-1EF6DA61D527}" type="sibTrans" cxnId="{266D5066-BB66-AB40-9F2C-ED9E9CE8ED1A}">
      <dgm:prSet/>
      <dgm:spPr/>
      <dgm:t>
        <a:bodyPr/>
        <a:lstStyle/>
        <a:p>
          <a:endParaRPr lang="en-US"/>
        </a:p>
      </dgm:t>
    </dgm:pt>
    <dgm:pt modelId="{87A03997-A3EC-4344-BAA7-38656E0D749E}">
      <dgm:prSet custT="1"/>
      <dgm:spPr/>
      <dgm:t>
        <a:bodyPr/>
        <a:lstStyle/>
        <a:p>
          <a:r>
            <a:rPr lang="en-US" sz="1400" dirty="0"/>
            <a:t>Net Income</a:t>
          </a:r>
        </a:p>
      </dgm:t>
    </dgm:pt>
    <dgm:pt modelId="{9BBEB3BE-ED79-7744-91C6-57363BBD5038}" type="parTrans" cxnId="{248FEB6F-9564-684C-B9ED-082F5EE24B05}">
      <dgm:prSet/>
      <dgm:spPr/>
      <dgm:t>
        <a:bodyPr/>
        <a:lstStyle/>
        <a:p>
          <a:endParaRPr lang="en-US"/>
        </a:p>
      </dgm:t>
    </dgm:pt>
    <dgm:pt modelId="{20548AE4-DEDF-A347-A6F9-FCE05EB74C48}" type="sibTrans" cxnId="{248FEB6F-9564-684C-B9ED-082F5EE24B05}">
      <dgm:prSet/>
      <dgm:spPr/>
      <dgm:t>
        <a:bodyPr/>
        <a:lstStyle/>
        <a:p>
          <a:endParaRPr lang="en-US"/>
        </a:p>
      </dgm:t>
    </dgm:pt>
    <dgm:pt modelId="{1981F5EE-6AA0-394A-AB17-0AA5AA72D473}">
      <dgm:prSet custT="1"/>
      <dgm:spPr/>
      <dgm:t>
        <a:bodyPr/>
        <a:lstStyle/>
        <a:p>
          <a:r>
            <a:rPr lang="en-US" sz="1000" dirty="0"/>
            <a:t>Potomac Place Ground Rent and Reserves</a:t>
          </a:r>
        </a:p>
      </dgm:t>
    </dgm:pt>
    <dgm:pt modelId="{88A83E2E-6493-6B46-BD03-FE2DCA0D49E0}" type="parTrans" cxnId="{8E7810BB-5074-E94A-9171-C9D73897D106}">
      <dgm:prSet/>
      <dgm:spPr/>
      <dgm:t>
        <a:bodyPr/>
        <a:lstStyle/>
        <a:p>
          <a:endParaRPr lang="en-US"/>
        </a:p>
      </dgm:t>
    </dgm:pt>
    <dgm:pt modelId="{A6D4AD12-9753-6444-9E1F-3F08F0C701A2}" type="sibTrans" cxnId="{8E7810BB-5074-E94A-9171-C9D73897D106}">
      <dgm:prSet/>
      <dgm:spPr/>
      <dgm:t>
        <a:bodyPr/>
        <a:lstStyle/>
        <a:p>
          <a:endParaRPr lang="en-US"/>
        </a:p>
      </dgm:t>
    </dgm:pt>
    <dgm:pt modelId="{1670185B-ECBC-0D49-B413-5344480CC9C8}">
      <dgm:prSet custT="1"/>
      <dgm:spPr/>
      <dgm:t>
        <a:bodyPr/>
        <a:lstStyle/>
        <a:p>
          <a:r>
            <a:rPr lang="en-US" sz="1000" dirty="0"/>
            <a:t>Transfer of Funds to cover </a:t>
          </a:r>
          <a:r>
            <a:rPr lang="en-US" sz="1000" dirty="0" smtClean="0"/>
            <a:t>payment of student </a:t>
          </a:r>
          <a:r>
            <a:rPr lang="en-US" sz="1000" dirty="0"/>
            <a:t>refunds </a:t>
          </a:r>
        </a:p>
      </dgm:t>
    </dgm:pt>
    <dgm:pt modelId="{3E4B0308-58F6-A04F-A141-52001B09CAF3}" type="parTrans" cxnId="{599E66BE-FEF0-4B4D-B221-17FCD93DEA90}">
      <dgm:prSet/>
      <dgm:spPr/>
      <dgm:t>
        <a:bodyPr/>
        <a:lstStyle/>
        <a:p>
          <a:endParaRPr lang="en-US"/>
        </a:p>
      </dgm:t>
    </dgm:pt>
    <dgm:pt modelId="{33328590-FD12-454C-B587-76D9C45B45E4}" type="sibTrans" cxnId="{599E66BE-FEF0-4B4D-B221-17FCD93DEA90}">
      <dgm:prSet/>
      <dgm:spPr/>
      <dgm:t>
        <a:bodyPr/>
        <a:lstStyle/>
        <a:p>
          <a:endParaRPr lang="en-US"/>
        </a:p>
      </dgm:t>
    </dgm:pt>
    <dgm:pt modelId="{D289BD08-AF64-8B42-A568-A6E34203578E}">
      <dgm:prSet custT="1"/>
      <dgm:spPr/>
      <dgm:t>
        <a:bodyPr/>
        <a:lstStyle/>
        <a:p>
          <a:endParaRPr lang="en-US" sz="1400" dirty="0"/>
        </a:p>
      </dgm:t>
    </dgm:pt>
    <dgm:pt modelId="{D02859E2-B47A-0040-B757-71335029DE62}" type="parTrans" cxnId="{E3738882-39E3-D648-9FED-65B10756C404}">
      <dgm:prSet/>
      <dgm:spPr/>
      <dgm:t>
        <a:bodyPr/>
        <a:lstStyle/>
        <a:p>
          <a:endParaRPr lang="en-US"/>
        </a:p>
      </dgm:t>
    </dgm:pt>
    <dgm:pt modelId="{192551E2-F0B3-E34D-9915-601D52B2400B}" type="sibTrans" cxnId="{E3738882-39E3-D648-9FED-65B10756C404}">
      <dgm:prSet/>
      <dgm:spPr/>
      <dgm:t>
        <a:bodyPr/>
        <a:lstStyle/>
        <a:p>
          <a:endParaRPr lang="en-US"/>
        </a:p>
      </dgm:t>
    </dgm:pt>
    <dgm:pt modelId="{CCFBCEEF-7E10-5046-91C4-6954C69BFC92}">
      <dgm:prSet custT="1"/>
      <dgm:spPr/>
      <dgm:t>
        <a:bodyPr/>
        <a:lstStyle/>
        <a:p>
          <a:r>
            <a:rPr lang="en-US" sz="1400"/>
            <a:t>$     3,616,935</a:t>
          </a:r>
        </a:p>
      </dgm:t>
    </dgm:pt>
    <dgm:pt modelId="{9ACA25E9-6537-4B47-808C-2A99CC68C2B1}" type="parTrans" cxnId="{06A1D2D2-CA0A-2343-9C19-68FD880DEB10}">
      <dgm:prSet/>
      <dgm:spPr/>
      <dgm:t>
        <a:bodyPr/>
        <a:lstStyle/>
        <a:p>
          <a:endParaRPr lang="en-US"/>
        </a:p>
      </dgm:t>
    </dgm:pt>
    <dgm:pt modelId="{B45C8A39-3EBB-EF49-96A5-BDF2D77331E3}" type="sibTrans" cxnId="{06A1D2D2-CA0A-2343-9C19-68FD880DEB10}">
      <dgm:prSet/>
      <dgm:spPr/>
      <dgm:t>
        <a:bodyPr/>
        <a:lstStyle/>
        <a:p>
          <a:endParaRPr lang="en-US"/>
        </a:p>
      </dgm:t>
    </dgm:pt>
    <dgm:pt modelId="{AEB62358-BCA6-ED4F-A4D5-E5C42F1781B6}">
      <dgm:prSet custT="1"/>
      <dgm:spPr/>
      <dgm:t>
        <a:bodyPr/>
        <a:lstStyle/>
        <a:p>
          <a:r>
            <a:rPr lang="en-US" sz="1400" dirty="0" smtClean="0"/>
            <a:t>$     1,281,420</a:t>
          </a:r>
          <a:endParaRPr lang="en-US" sz="1400" dirty="0"/>
        </a:p>
      </dgm:t>
    </dgm:pt>
    <dgm:pt modelId="{CA4B835E-94AC-294A-8D80-41536A2BB359}" type="parTrans" cxnId="{77456017-59E1-8E46-B73B-83176BEBA048}">
      <dgm:prSet/>
      <dgm:spPr/>
      <dgm:t>
        <a:bodyPr/>
        <a:lstStyle/>
        <a:p>
          <a:endParaRPr lang="en-US"/>
        </a:p>
      </dgm:t>
    </dgm:pt>
    <dgm:pt modelId="{44BA93C3-8E6E-CF45-8BAD-29A370642BB0}" type="sibTrans" cxnId="{77456017-59E1-8E46-B73B-83176BEBA048}">
      <dgm:prSet/>
      <dgm:spPr/>
      <dgm:t>
        <a:bodyPr/>
        <a:lstStyle/>
        <a:p>
          <a:endParaRPr lang="en-US"/>
        </a:p>
      </dgm:t>
    </dgm:pt>
    <dgm:pt modelId="{4117D0F0-13C6-E948-BAE4-B8AA043C13F2}">
      <dgm:prSet custT="1"/>
      <dgm:spPr/>
      <dgm:t>
        <a:bodyPr/>
        <a:lstStyle/>
        <a:p>
          <a:r>
            <a:rPr lang="en-US" sz="1400" dirty="0"/>
            <a:t>$	 -</a:t>
          </a:r>
        </a:p>
      </dgm:t>
    </dgm:pt>
    <dgm:pt modelId="{294D8352-750A-6746-BC68-5D0240090E85}" type="parTrans" cxnId="{B388F1B9-7C9F-2D46-88EE-27006C6232EF}">
      <dgm:prSet/>
      <dgm:spPr/>
      <dgm:t>
        <a:bodyPr/>
        <a:lstStyle/>
        <a:p>
          <a:endParaRPr lang="en-US"/>
        </a:p>
      </dgm:t>
    </dgm:pt>
    <dgm:pt modelId="{7F095E2D-5652-2F4B-BC1A-F074A3DF97E9}" type="sibTrans" cxnId="{B388F1B9-7C9F-2D46-88EE-27006C6232EF}">
      <dgm:prSet/>
      <dgm:spPr/>
      <dgm:t>
        <a:bodyPr/>
        <a:lstStyle/>
        <a:p>
          <a:endParaRPr lang="en-US"/>
        </a:p>
      </dgm:t>
    </dgm:pt>
    <dgm:pt modelId="{3C8F14E1-97C0-DE4D-B515-2F99FA131C73}">
      <dgm:prSet custT="1"/>
      <dgm:spPr/>
      <dgm:t>
        <a:bodyPr/>
        <a:lstStyle/>
        <a:p>
          <a:r>
            <a:rPr lang="en-US" sz="1400" dirty="0"/>
            <a:t>$      2,955,279</a:t>
          </a:r>
        </a:p>
      </dgm:t>
    </dgm:pt>
    <dgm:pt modelId="{C53BFCEC-5C64-3649-81CB-76C986521988}" type="parTrans" cxnId="{F1FD4D19-D1CD-AC48-93A6-26CB9E71D7E9}">
      <dgm:prSet/>
      <dgm:spPr/>
      <dgm:t>
        <a:bodyPr/>
        <a:lstStyle/>
        <a:p>
          <a:endParaRPr lang="en-US"/>
        </a:p>
      </dgm:t>
    </dgm:pt>
    <dgm:pt modelId="{EDD5D063-84CE-3541-A2F2-6AED6BE1F9E9}" type="sibTrans" cxnId="{F1FD4D19-D1CD-AC48-93A6-26CB9E71D7E9}">
      <dgm:prSet/>
      <dgm:spPr/>
      <dgm:t>
        <a:bodyPr/>
        <a:lstStyle/>
        <a:p>
          <a:endParaRPr lang="en-US"/>
        </a:p>
      </dgm:t>
    </dgm:pt>
    <dgm:pt modelId="{ACB636C1-0F77-E648-A972-C72201692F08}">
      <dgm:prSet custT="1"/>
      <dgm:spPr/>
      <dgm:t>
        <a:bodyPr/>
        <a:lstStyle/>
        <a:p>
          <a:r>
            <a:rPr lang="en-US" sz="1400" dirty="0"/>
            <a:t>$      </a:t>
          </a:r>
          <a:r>
            <a:rPr lang="en-US" sz="1400" dirty="0" smtClean="0"/>
            <a:t>4,236,699       </a:t>
          </a:r>
          <a:endParaRPr lang="en-US" sz="1400" dirty="0"/>
        </a:p>
      </dgm:t>
    </dgm:pt>
    <dgm:pt modelId="{5DDAFEAC-8DB9-034D-B516-EC0B6C30F797}" type="parTrans" cxnId="{1345671B-C01E-524D-BDDE-8CE8C590150E}">
      <dgm:prSet/>
      <dgm:spPr/>
      <dgm:t>
        <a:bodyPr/>
        <a:lstStyle/>
        <a:p>
          <a:endParaRPr lang="en-US"/>
        </a:p>
      </dgm:t>
    </dgm:pt>
    <dgm:pt modelId="{F238AB98-5FDE-C441-8E20-D6530C5EA5A4}" type="sibTrans" cxnId="{1345671B-C01E-524D-BDDE-8CE8C590150E}">
      <dgm:prSet/>
      <dgm:spPr/>
      <dgm:t>
        <a:bodyPr/>
        <a:lstStyle/>
        <a:p>
          <a:endParaRPr lang="en-US"/>
        </a:p>
      </dgm:t>
    </dgm:pt>
    <dgm:pt modelId="{9843D9F5-1803-E245-80C7-45674E140BC3}">
      <dgm:prSet custT="1"/>
      <dgm:spPr/>
      <dgm:t>
        <a:bodyPr/>
        <a:lstStyle/>
        <a:p>
          <a:r>
            <a:rPr lang="en-US" sz="1400" dirty="0"/>
            <a:t>$    (1,155,754)</a:t>
          </a:r>
        </a:p>
      </dgm:t>
    </dgm:pt>
    <dgm:pt modelId="{219C2143-BF6B-D446-A581-6B88F4B743F0}" type="parTrans" cxnId="{2C08D623-D2CE-F54B-A085-59DD6C833190}">
      <dgm:prSet/>
      <dgm:spPr/>
      <dgm:t>
        <a:bodyPr/>
        <a:lstStyle/>
        <a:p>
          <a:endParaRPr lang="en-US"/>
        </a:p>
      </dgm:t>
    </dgm:pt>
    <dgm:pt modelId="{DDCC6D5B-3336-8A43-B429-06A066AB717B}" type="sibTrans" cxnId="{2C08D623-D2CE-F54B-A085-59DD6C833190}">
      <dgm:prSet/>
      <dgm:spPr/>
      <dgm:t>
        <a:bodyPr/>
        <a:lstStyle/>
        <a:p>
          <a:endParaRPr lang="en-US"/>
        </a:p>
      </dgm:t>
    </dgm:pt>
    <dgm:pt modelId="{500A21BF-6758-D741-9FF6-25C058E264EA}">
      <dgm:prSet custT="1"/>
      <dgm:spPr/>
      <dgm:t>
        <a:bodyPr/>
        <a:lstStyle/>
        <a:p>
          <a:r>
            <a:rPr lang="en-US" sz="1400" dirty="0"/>
            <a:t>$	</a:t>
          </a:r>
          <a:r>
            <a:rPr lang="en-US" sz="1400" dirty="0" smtClean="0"/>
            <a:t> 83,274  </a:t>
          </a:r>
          <a:r>
            <a:rPr lang="en-US" sz="1400" dirty="0"/>
            <a:t>Reserves</a:t>
          </a:r>
        </a:p>
      </dgm:t>
    </dgm:pt>
    <dgm:pt modelId="{8DA077E0-42C3-8C4A-A83E-D8A84D8184BB}" type="parTrans" cxnId="{DA74E812-7BD2-0A43-9EDB-DF98808C859F}">
      <dgm:prSet/>
      <dgm:spPr/>
      <dgm:t>
        <a:bodyPr/>
        <a:lstStyle/>
        <a:p>
          <a:endParaRPr lang="en-US"/>
        </a:p>
      </dgm:t>
    </dgm:pt>
    <dgm:pt modelId="{9614FF84-F53F-A948-89B1-486CFD39D563}" type="sibTrans" cxnId="{DA74E812-7BD2-0A43-9EDB-DF98808C859F}">
      <dgm:prSet/>
      <dgm:spPr/>
      <dgm:t>
        <a:bodyPr/>
        <a:lstStyle/>
        <a:p>
          <a:endParaRPr lang="en-US"/>
        </a:p>
      </dgm:t>
    </dgm:pt>
    <dgm:pt modelId="{C216C18C-BFBF-FE41-85C1-885DAF0AD263}">
      <dgm:prSet custT="1"/>
      <dgm:spPr/>
      <dgm:t>
        <a:bodyPr/>
        <a:lstStyle/>
        <a:p>
          <a:r>
            <a:rPr lang="en-US" sz="1400"/>
            <a:t>$          -</a:t>
          </a:r>
        </a:p>
      </dgm:t>
    </dgm:pt>
    <dgm:pt modelId="{E5566E7D-5810-7947-B6BE-F4A37102ADF0}" type="parTrans" cxnId="{7E5A85BE-0342-FF44-A02F-1AE9F0E95E04}">
      <dgm:prSet/>
      <dgm:spPr/>
      <dgm:t>
        <a:bodyPr/>
        <a:lstStyle/>
        <a:p>
          <a:endParaRPr lang="en-US"/>
        </a:p>
      </dgm:t>
    </dgm:pt>
    <dgm:pt modelId="{A952991D-9F95-8847-A206-1822A0E5CEC4}" type="sibTrans" cxnId="{7E5A85BE-0342-FF44-A02F-1AE9F0E95E04}">
      <dgm:prSet/>
      <dgm:spPr/>
      <dgm:t>
        <a:bodyPr/>
        <a:lstStyle/>
        <a:p>
          <a:endParaRPr lang="en-US"/>
        </a:p>
      </dgm:t>
    </dgm:pt>
    <dgm:pt modelId="{ED1882F7-A420-1C4A-8F7E-843783823BDF}">
      <dgm:prSet custT="1"/>
      <dgm:spPr/>
      <dgm:t>
        <a:bodyPr/>
        <a:lstStyle/>
        <a:p>
          <a:r>
            <a:rPr lang="en-US" sz="1200" i="1" dirty="0" smtClean="0"/>
            <a:t>Does not </a:t>
          </a:r>
          <a:r>
            <a:rPr lang="en-US" sz="1200" i="1" dirty="0"/>
            <a:t>include conferences</a:t>
          </a:r>
        </a:p>
      </dgm:t>
    </dgm:pt>
    <dgm:pt modelId="{F59EF887-BED8-9B45-936C-A51E26FCE441}" type="parTrans" cxnId="{0844B8D0-3CE0-5C43-8396-033152BF4690}">
      <dgm:prSet/>
      <dgm:spPr/>
      <dgm:t>
        <a:bodyPr/>
        <a:lstStyle/>
        <a:p>
          <a:endParaRPr lang="en-US"/>
        </a:p>
      </dgm:t>
    </dgm:pt>
    <dgm:pt modelId="{54FAB80A-FC1D-8046-95F5-1508D5311D3C}" type="sibTrans" cxnId="{0844B8D0-3CE0-5C43-8396-033152BF4690}">
      <dgm:prSet/>
      <dgm:spPr/>
      <dgm:t>
        <a:bodyPr/>
        <a:lstStyle/>
        <a:p>
          <a:endParaRPr lang="en-US"/>
        </a:p>
      </dgm:t>
    </dgm:pt>
    <dgm:pt modelId="{C2DAA3DD-94A8-5740-8FF2-26189272EDA6}">
      <dgm:prSet custT="1"/>
      <dgm:spPr/>
      <dgm:t>
        <a:bodyPr/>
        <a:lstStyle/>
        <a:p>
          <a:endParaRPr lang="en-US" sz="1400" dirty="0"/>
        </a:p>
      </dgm:t>
    </dgm:pt>
    <dgm:pt modelId="{2C5BE33D-AF51-9F4B-B10F-27AC4BC351CF}" type="parTrans" cxnId="{06B79E78-8228-DD40-9D92-1D203AF1A39F}">
      <dgm:prSet/>
      <dgm:spPr/>
      <dgm:t>
        <a:bodyPr/>
        <a:lstStyle/>
        <a:p>
          <a:endParaRPr lang="en-US"/>
        </a:p>
      </dgm:t>
    </dgm:pt>
    <dgm:pt modelId="{F91F3E57-90EB-D140-BDBA-DE5275D5F358}" type="sibTrans" cxnId="{06B79E78-8228-DD40-9D92-1D203AF1A39F}">
      <dgm:prSet/>
      <dgm:spPr/>
      <dgm:t>
        <a:bodyPr/>
        <a:lstStyle/>
        <a:p>
          <a:endParaRPr lang="en-US"/>
        </a:p>
      </dgm:t>
    </dgm:pt>
    <dgm:pt modelId="{E2932F15-AC4B-F640-9A99-55EB9A689E06}">
      <dgm:prSet custT="1"/>
      <dgm:spPr/>
      <dgm:t>
        <a:bodyPr/>
        <a:lstStyle/>
        <a:p>
          <a:r>
            <a:rPr lang="en-US" sz="1400" dirty="0"/>
            <a:t>$.    4,068,958</a:t>
          </a:r>
        </a:p>
      </dgm:t>
    </dgm:pt>
    <dgm:pt modelId="{69F6EFB4-9B64-444C-80E2-31E8476211D0}" type="parTrans" cxnId="{0EBB6D9E-86AD-5149-9A9D-3AE87B33F481}">
      <dgm:prSet/>
      <dgm:spPr/>
      <dgm:t>
        <a:bodyPr/>
        <a:lstStyle/>
        <a:p>
          <a:endParaRPr lang="en-US"/>
        </a:p>
      </dgm:t>
    </dgm:pt>
    <dgm:pt modelId="{AF1AB69B-9146-B84E-B40D-5D2230BFE275}" type="sibTrans" cxnId="{0EBB6D9E-86AD-5149-9A9D-3AE87B33F481}">
      <dgm:prSet/>
      <dgm:spPr/>
      <dgm:t>
        <a:bodyPr/>
        <a:lstStyle/>
        <a:p>
          <a:endParaRPr lang="en-US"/>
        </a:p>
      </dgm:t>
    </dgm:pt>
    <dgm:pt modelId="{CB1481BF-061E-C145-B04C-1578C912D561}">
      <dgm:prSet custT="1"/>
      <dgm:spPr/>
      <dgm:t>
        <a:bodyPr/>
        <a:lstStyle/>
        <a:p>
          <a:r>
            <a:rPr lang="en-US" sz="1400" dirty="0"/>
            <a:t>$     1,457,518</a:t>
          </a:r>
        </a:p>
      </dgm:t>
    </dgm:pt>
    <dgm:pt modelId="{C05E26AF-DA81-0F4F-A740-B624EAB4F71B}" type="parTrans" cxnId="{26E09095-3BAA-D141-8A7B-D85E3A417BA9}">
      <dgm:prSet/>
      <dgm:spPr/>
      <dgm:t>
        <a:bodyPr/>
        <a:lstStyle/>
        <a:p>
          <a:endParaRPr lang="en-US"/>
        </a:p>
      </dgm:t>
    </dgm:pt>
    <dgm:pt modelId="{DEB150AC-7C1A-2748-BAD0-3EE89E5DE619}" type="sibTrans" cxnId="{26E09095-3BAA-D141-8A7B-D85E3A417BA9}">
      <dgm:prSet/>
      <dgm:spPr/>
      <dgm:t>
        <a:bodyPr/>
        <a:lstStyle/>
        <a:p>
          <a:endParaRPr lang="en-US"/>
        </a:p>
      </dgm:t>
    </dgm:pt>
    <dgm:pt modelId="{1CBF7AFB-3141-B148-ACC7-5022E68DCF8B}">
      <dgm:prSet custT="1"/>
      <dgm:spPr/>
      <dgm:t>
        <a:bodyPr/>
        <a:lstStyle/>
        <a:p>
          <a:r>
            <a:rPr lang="en-US" sz="1400" dirty="0"/>
            <a:t>$          -</a:t>
          </a:r>
        </a:p>
      </dgm:t>
    </dgm:pt>
    <dgm:pt modelId="{D6BBDE6E-74B1-8049-B738-A34324342999}" type="parTrans" cxnId="{FE7291E8-25D7-7F4E-91BB-DC4407F1766D}">
      <dgm:prSet/>
      <dgm:spPr/>
      <dgm:t>
        <a:bodyPr/>
        <a:lstStyle/>
        <a:p>
          <a:endParaRPr lang="en-US"/>
        </a:p>
      </dgm:t>
    </dgm:pt>
    <dgm:pt modelId="{56713C78-20C9-2D4D-9A48-F0B39EB84C83}" type="sibTrans" cxnId="{FE7291E8-25D7-7F4E-91BB-DC4407F1766D}">
      <dgm:prSet/>
      <dgm:spPr/>
      <dgm:t>
        <a:bodyPr/>
        <a:lstStyle/>
        <a:p>
          <a:endParaRPr lang="en-US"/>
        </a:p>
      </dgm:t>
    </dgm:pt>
    <dgm:pt modelId="{939226E4-4E04-9340-BD73-65C4BE090D9E}">
      <dgm:prSet custT="1"/>
      <dgm:spPr/>
      <dgm:t>
        <a:bodyPr/>
        <a:lstStyle/>
        <a:p>
          <a:r>
            <a:rPr lang="en-US" sz="1400" dirty="0"/>
            <a:t>$     3,411,930</a:t>
          </a:r>
        </a:p>
      </dgm:t>
    </dgm:pt>
    <dgm:pt modelId="{61102338-091B-334F-AAE6-0B0D28A5FF9E}" type="parTrans" cxnId="{5D1D032D-9FB3-994E-8DFD-3FC8CA82849D}">
      <dgm:prSet/>
      <dgm:spPr/>
      <dgm:t>
        <a:bodyPr/>
        <a:lstStyle/>
        <a:p>
          <a:endParaRPr lang="en-US"/>
        </a:p>
      </dgm:t>
    </dgm:pt>
    <dgm:pt modelId="{ABD0C98B-AC8D-2448-89C1-A00DD206AE3F}" type="sibTrans" cxnId="{5D1D032D-9FB3-994E-8DFD-3FC8CA82849D}">
      <dgm:prSet/>
      <dgm:spPr/>
      <dgm:t>
        <a:bodyPr/>
        <a:lstStyle/>
        <a:p>
          <a:endParaRPr lang="en-US"/>
        </a:p>
      </dgm:t>
    </dgm:pt>
    <dgm:pt modelId="{C44426F2-1DE0-9F4E-8305-EE874F58BAB1}">
      <dgm:prSet custT="1"/>
      <dgm:spPr/>
      <dgm:t>
        <a:bodyPr/>
        <a:lstStyle/>
        <a:p>
          <a:r>
            <a:rPr lang="en-US" sz="1400" dirty="0"/>
            <a:t>$     4,869,448</a:t>
          </a:r>
        </a:p>
      </dgm:t>
    </dgm:pt>
    <dgm:pt modelId="{18832EC4-FD96-2B4C-B4A4-2537598105BD}" type="parTrans" cxnId="{E288A493-69A9-A447-95D1-C08CCBC068A9}">
      <dgm:prSet/>
      <dgm:spPr/>
      <dgm:t>
        <a:bodyPr/>
        <a:lstStyle/>
        <a:p>
          <a:endParaRPr lang="en-US"/>
        </a:p>
      </dgm:t>
    </dgm:pt>
    <dgm:pt modelId="{D0B25EBF-2FF6-9A43-8F61-FB6CA6896530}" type="sibTrans" cxnId="{E288A493-69A9-A447-95D1-C08CCBC068A9}">
      <dgm:prSet/>
      <dgm:spPr/>
      <dgm:t>
        <a:bodyPr/>
        <a:lstStyle/>
        <a:p>
          <a:endParaRPr lang="en-US"/>
        </a:p>
      </dgm:t>
    </dgm:pt>
    <dgm:pt modelId="{CA6F7DAF-23AB-9B4F-94AD-6314C733C6BC}">
      <dgm:prSet custT="1"/>
      <dgm:spPr/>
      <dgm:t>
        <a:bodyPr/>
        <a:lstStyle/>
        <a:p>
          <a:r>
            <a:rPr lang="en-US" sz="1400" dirty="0"/>
            <a:t>$    (  800,490)</a:t>
          </a:r>
        </a:p>
      </dgm:t>
    </dgm:pt>
    <dgm:pt modelId="{DE3AA6E6-C70C-A444-8A7A-C3A1B6175D49}" type="parTrans" cxnId="{DA700BDC-1676-3544-991C-5EEE72B57062}">
      <dgm:prSet/>
      <dgm:spPr/>
      <dgm:t>
        <a:bodyPr/>
        <a:lstStyle/>
        <a:p>
          <a:endParaRPr lang="en-US"/>
        </a:p>
      </dgm:t>
    </dgm:pt>
    <dgm:pt modelId="{DA500742-0248-064C-8102-88168E9C3356}" type="sibTrans" cxnId="{DA700BDC-1676-3544-991C-5EEE72B57062}">
      <dgm:prSet/>
      <dgm:spPr/>
      <dgm:t>
        <a:bodyPr/>
        <a:lstStyle/>
        <a:p>
          <a:endParaRPr lang="en-US"/>
        </a:p>
      </dgm:t>
    </dgm:pt>
    <dgm:pt modelId="{4183F5B9-2611-2344-A50D-FF587FF03CF2}">
      <dgm:prSet custT="1"/>
      <dgm:spPr/>
      <dgm:t>
        <a:bodyPr/>
        <a:lstStyle/>
        <a:p>
          <a:r>
            <a:rPr lang="en-US" sz="1400"/>
            <a:t>$         532,590</a:t>
          </a:r>
        </a:p>
      </dgm:t>
    </dgm:pt>
    <dgm:pt modelId="{8FA3DB1D-F266-D64B-9BFA-091B942187CF}" type="parTrans" cxnId="{9E4735F1-FCEF-BB4B-BC3D-A6A1981099B5}">
      <dgm:prSet/>
      <dgm:spPr/>
      <dgm:t>
        <a:bodyPr/>
        <a:lstStyle/>
        <a:p>
          <a:endParaRPr lang="en-US"/>
        </a:p>
      </dgm:t>
    </dgm:pt>
    <dgm:pt modelId="{606D9EA1-F0B1-D24A-9CD9-0B4FE5FEDBAE}" type="sibTrans" cxnId="{9E4735F1-FCEF-BB4B-BC3D-A6A1981099B5}">
      <dgm:prSet/>
      <dgm:spPr/>
      <dgm:t>
        <a:bodyPr/>
        <a:lstStyle/>
        <a:p>
          <a:endParaRPr lang="en-US"/>
        </a:p>
      </dgm:t>
    </dgm:pt>
    <dgm:pt modelId="{CD273726-81CF-3F4A-B3F4-F3ED4E849881}">
      <dgm:prSet custT="1"/>
      <dgm:spPr/>
      <dgm:t>
        <a:bodyPr/>
        <a:lstStyle/>
        <a:p>
          <a:r>
            <a:rPr lang="en-US" sz="1400"/>
            <a:t>$	(54,239)</a:t>
          </a:r>
        </a:p>
      </dgm:t>
    </dgm:pt>
    <dgm:pt modelId="{E4895D46-F5CA-C549-A5D2-601E8BCF9816}" type="parTrans" cxnId="{CDB9EE7E-FA1F-474B-857A-3D11B593684D}">
      <dgm:prSet/>
      <dgm:spPr/>
      <dgm:t>
        <a:bodyPr/>
        <a:lstStyle/>
        <a:p>
          <a:endParaRPr lang="en-US"/>
        </a:p>
      </dgm:t>
    </dgm:pt>
    <dgm:pt modelId="{992AD898-4B45-DF4F-8F13-9A444583FEDD}" type="sibTrans" cxnId="{CDB9EE7E-FA1F-474B-857A-3D11B593684D}">
      <dgm:prSet/>
      <dgm:spPr/>
      <dgm:t>
        <a:bodyPr/>
        <a:lstStyle/>
        <a:p>
          <a:endParaRPr lang="en-US"/>
        </a:p>
      </dgm:t>
    </dgm:pt>
    <dgm:pt modelId="{282510B3-AD0B-214F-BB3C-CC09D16B876D}">
      <dgm:prSet custT="1"/>
      <dgm:spPr/>
      <dgm:t>
        <a:bodyPr/>
        <a:lstStyle/>
        <a:p>
          <a:r>
            <a:rPr lang="en-US" sz="1200" i="1" dirty="0" smtClean="0"/>
            <a:t>Does not </a:t>
          </a:r>
          <a:r>
            <a:rPr lang="en-US" sz="1200" i="1" dirty="0"/>
            <a:t>include conferences</a:t>
          </a:r>
        </a:p>
      </dgm:t>
    </dgm:pt>
    <dgm:pt modelId="{A4AFD274-184F-6C44-86D4-A803F9864BD8}" type="parTrans" cxnId="{D04C1AF8-A5A2-5243-9695-5F9242FF5C15}">
      <dgm:prSet/>
      <dgm:spPr/>
      <dgm:t>
        <a:bodyPr/>
        <a:lstStyle/>
        <a:p>
          <a:endParaRPr lang="en-US"/>
        </a:p>
      </dgm:t>
    </dgm:pt>
    <dgm:pt modelId="{A46B144B-0985-B44B-BF28-B361AF1A8B76}" type="sibTrans" cxnId="{D04C1AF8-A5A2-5243-9695-5F9242FF5C15}">
      <dgm:prSet/>
      <dgm:spPr/>
      <dgm:t>
        <a:bodyPr/>
        <a:lstStyle/>
        <a:p>
          <a:endParaRPr lang="en-US"/>
        </a:p>
      </dgm:t>
    </dgm:pt>
    <dgm:pt modelId="{787FEE4A-D456-D04D-98DD-CA3ECE77B34D}">
      <dgm:prSet custT="1"/>
      <dgm:spPr/>
      <dgm:t>
        <a:bodyPr/>
        <a:lstStyle/>
        <a:p>
          <a:endParaRPr lang="en-US" sz="1400" dirty="0"/>
        </a:p>
      </dgm:t>
    </dgm:pt>
    <dgm:pt modelId="{1B542389-CA13-C44F-8F5E-7C3607C0409E}" type="parTrans" cxnId="{5959CCD2-B5A7-1E45-AFB9-1E6DF6DA4193}">
      <dgm:prSet/>
      <dgm:spPr/>
      <dgm:t>
        <a:bodyPr/>
        <a:lstStyle/>
        <a:p>
          <a:endParaRPr lang="en-US"/>
        </a:p>
      </dgm:t>
    </dgm:pt>
    <dgm:pt modelId="{A68580D4-5472-EB40-BBB2-B4B63DBF1A6C}" type="sibTrans" cxnId="{5959CCD2-B5A7-1E45-AFB9-1E6DF6DA4193}">
      <dgm:prSet/>
      <dgm:spPr/>
      <dgm:t>
        <a:bodyPr/>
        <a:lstStyle/>
        <a:p>
          <a:endParaRPr lang="en-US"/>
        </a:p>
      </dgm:t>
    </dgm:pt>
    <dgm:pt modelId="{6C620A9A-7B28-9A43-8836-25F7697A13EF}">
      <dgm:prSet custT="1"/>
      <dgm:spPr/>
      <dgm:t>
        <a:bodyPr/>
        <a:lstStyle/>
        <a:p>
          <a:r>
            <a:rPr lang="en-US" sz="1400"/>
            <a:t>$     3,955,011 </a:t>
          </a:r>
        </a:p>
      </dgm:t>
    </dgm:pt>
    <dgm:pt modelId="{AB2C2979-B7DE-0048-A3CB-C0BDA7DDD658}" type="parTrans" cxnId="{93105C46-EB0C-9443-BD1A-871D983365E7}">
      <dgm:prSet/>
      <dgm:spPr/>
      <dgm:t>
        <a:bodyPr/>
        <a:lstStyle/>
        <a:p>
          <a:endParaRPr lang="en-US"/>
        </a:p>
      </dgm:t>
    </dgm:pt>
    <dgm:pt modelId="{2A8660BE-4EB6-784E-BD86-29CF37E73B9C}" type="sibTrans" cxnId="{93105C46-EB0C-9443-BD1A-871D983365E7}">
      <dgm:prSet/>
      <dgm:spPr/>
      <dgm:t>
        <a:bodyPr/>
        <a:lstStyle/>
        <a:p>
          <a:endParaRPr lang="en-US"/>
        </a:p>
      </dgm:t>
    </dgm:pt>
    <dgm:pt modelId="{8C23934B-C700-6A4E-B80C-1E8D384CB549}">
      <dgm:prSet custT="1"/>
      <dgm:spPr/>
      <dgm:t>
        <a:bodyPr/>
        <a:lstStyle/>
        <a:p>
          <a:r>
            <a:rPr lang="en-US" sz="1400" dirty="0"/>
            <a:t>$     1,362,709  </a:t>
          </a:r>
        </a:p>
      </dgm:t>
    </dgm:pt>
    <dgm:pt modelId="{761D6B74-3598-6B4C-B8E5-8F00F148B016}" type="parTrans" cxnId="{E0FF774D-778C-7C4E-9DFC-D1C22A4EA666}">
      <dgm:prSet/>
      <dgm:spPr/>
      <dgm:t>
        <a:bodyPr/>
        <a:lstStyle/>
        <a:p>
          <a:endParaRPr lang="en-US"/>
        </a:p>
      </dgm:t>
    </dgm:pt>
    <dgm:pt modelId="{9940F408-7223-F742-B633-D16777BEDF50}" type="sibTrans" cxnId="{E0FF774D-778C-7C4E-9DFC-D1C22A4EA666}">
      <dgm:prSet/>
      <dgm:spPr/>
      <dgm:t>
        <a:bodyPr/>
        <a:lstStyle/>
        <a:p>
          <a:endParaRPr lang="en-US"/>
        </a:p>
      </dgm:t>
    </dgm:pt>
    <dgm:pt modelId="{25F42590-310F-6E4E-AE7B-844D395C6C4B}">
      <dgm:prSet custT="1"/>
      <dgm:spPr/>
      <dgm:t>
        <a:bodyPr/>
        <a:lstStyle/>
        <a:p>
          <a:r>
            <a:rPr lang="en-US" sz="1400" dirty="0"/>
            <a:t>$          - </a:t>
          </a:r>
        </a:p>
      </dgm:t>
    </dgm:pt>
    <dgm:pt modelId="{8F7305A5-B95F-2246-8D6E-CC3D262F596F}" type="parTrans" cxnId="{812883C7-7646-7C48-8D21-1A229A356431}">
      <dgm:prSet/>
      <dgm:spPr/>
      <dgm:t>
        <a:bodyPr/>
        <a:lstStyle/>
        <a:p>
          <a:endParaRPr lang="en-US"/>
        </a:p>
      </dgm:t>
    </dgm:pt>
    <dgm:pt modelId="{7F156F05-8596-DC47-875B-2267B09E5E74}" type="sibTrans" cxnId="{812883C7-7646-7C48-8D21-1A229A356431}">
      <dgm:prSet/>
      <dgm:spPr/>
      <dgm:t>
        <a:bodyPr/>
        <a:lstStyle/>
        <a:p>
          <a:endParaRPr lang="en-US"/>
        </a:p>
      </dgm:t>
    </dgm:pt>
    <dgm:pt modelId="{35D1E867-A282-BE4E-B468-5427BE6EA990}">
      <dgm:prSet custT="1"/>
      <dgm:spPr/>
      <dgm:t>
        <a:bodyPr/>
        <a:lstStyle/>
        <a:p>
          <a:r>
            <a:rPr lang="en-US" sz="1400" dirty="0"/>
            <a:t>$     3,847,243 </a:t>
          </a:r>
        </a:p>
      </dgm:t>
    </dgm:pt>
    <dgm:pt modelId="{56345341-4334-C843-9EE7-1678DE4F1605}" type="parTrans" cxnId="{5E1DBEE6-8F0E-5243-9F79-E1377F1D7D0C}">
      <dgm:prSet/>
      <dgm:spPr/>
      <dgm:t>
        <a:bodyPr/>
        <a:lstStyle/>
        <a:p>
          <a:endParaRPr lang="en-US"/>
        </a:p>
      </dgm:t>
    </dgm:pt>
    <dgm:pt modelId="{CF9EA719-2131-CB4E-98CB-28F5FF944A42}" type="sibTrans" cxnId="{5E1DBEE6-8F0E-5243-9F79-E1377F1D7D0C}">
      <dgm:prSet/>
      <dgm:spPr/>
      <dgm:t>
        <a:bodyPr/>
        <a:lstStyle/>
        <a:p>
          <a:endParaRPr lang="en-US"/>
        </a:p>
      </dgm:t>
    </dgm:pt>
    <dgm:pt modelId="{97345638-08A3-7645-9141-A2448C0EFA03}">
      <dgm:prSet custT="1"/>
      <dgm:spPr/>
      <dgm:t>
        <a:bodyPr/>
        <a:lstStyle/>
        <a:p>
          <a:r>
            <a:rPr lang="en-US" sz="1400" dirty="0"/>
            <a:t>$     5,209,952 </a:t>
          </a:r>
        </a:p>
      </dgm:t>
    </dgm:pt>
    <dgm:pt modelId="{B956F9FF-CCBB-594E-BCFD-37E1219880C8}" type="parTrans" cxnId="{1658D808-C6D4-1D4C-8577-4606EEC96E80}">
      <dgm:prSet/>
      <dgm:spPr/>
      <dgm:t>
        <a:bodyPr/>
        <a:lstStyle/>
        <a:p>
          <a:endParaRPr lang="en-US"/>
        </a:p>
      </dgm:t>
    </dgm:pt>
    <dgm:pt modelId="{24E05EC1-AC05-C644-BF64-94A0299759F8}" type="sibTrans" cxnId="{1658D808-C6D4-1D4C-8577-4606EEC96E80}">
      <dgm:prSet/>
      <dgm:spPr/>
      <dgm:t>
        <a:bodyPr/>
        <a:lstStyle/>
        <a:p>
          <a:endParaRPr lang="en-US"/>
        </a:p>
      </dgm:t>
    </dgm:pt>
    <dgm:pt modelId="{17E28B7B-382C-6B4F-8D29-CB1F285E05B7}">
      <dgm:prSet custT="1"/>
      <dgm:spPr/>
      <dgm:t>
        <a:bodyPr/>
        <a:lstStyle/>
        <a:p>
          <a:r>
            <a:rPr lang="en-US" sz="1400" dirty="0"/>
            <a:t>$    (1,254,941)</a:t>
          </a:r>
        </a:p>
      </dgm:t>
    </dgm:pt>
    <dgm:pt modelId="{9FF1D1AE-4E57-5F4E-9B41-CE66083BE9AB}" type="parTrans" cxnId="{DBD1AB88-B596-8D49-B2DA-88C676BB9400}">
      <dgm:prSet/>
      <dgm:spPr/>
      <dgm:t>
        <a:bodyPr/>
        <a:lstStyle/>
        <a:p>
          <a:endParaRPr lang="en-US"/>
        </a:p>
      </dgm:t>
    </dgm:pt>
    <dgm:pt modelId="{34A54F98-4764-1242-BBF4-6C786F2D4C91}" type="sibTrans" cxnId="{DBD1AB88-B596-8D49-B2DA-88C676BB9400}">
      <dgm:prSet/>
      <dgm:spPr/>
      <dgm:t>
        <a:bodyPr/>
        <a:lstStyle/>
        <a:p>
          <a:endParaRPr lang="en-US"/>
        </a:p>
      </dgm:t>
    </dgm:pt>
    <dgm:pt modelId="{E0799D5C-E1A5-204E-A644-EDB0311CEA92}">
      <dgm:prSet custT="1"/>
      <dgm:spPr/>
      <dgm:t>
        <a:bodyPr/>
        <a:lstStyle/>
        <a:p>
          <a:r>
            <a:rPr lang="en-US" sz="1400"/>
            <a:t>$      1,028,207</a:t>
          </a:r>
        </a:p>
      </dgm:t>
    </dgm:pt>
    <dgm:pt modelId="{E0D610F0-7AC9-2948-AB71-87266E681CD2}" type="parTrans" cxnId="{CAFAFF38-77FD-1343-92C4-9A3CCE72610B}">
      <dgm:prSet/>
      <dgm:spPr/>
      <dgm:t>
        <a:bodyPr/>
        <a:lstStyle/>
        <a:p>
          <a:endParaRPr lang="en-US"/>
        </a:p>
      </dgm:t>
    </dgm:pt>
    <dgm:pt modelId="{FC77255F-6A3B-3249-87A2-73B90C8165C3}" type="sibTrans" cxnId="{CAFAFF38-77FD-1343-92C4-9A3CCE72610B}">
      <dgm:prSet/>
      <dgm:spPr/>
      <dgm:t>
        <a:bodyPr/>
        <a:lstStyle/>
        <a:p>
          <a:endParaRPr lang="en-US"/>
        </a:p>
      </dgm:t>
    </dgm:pt>
    <dgm:pt modelId="{41B53007-85DA-4643-B756-760F225E17C6}">
      <dgm:prSet custT="1"/>
      <dgm:spPr/>
      <dgm:t>
        <a:bodyPr/>
        <a:lstStyle/>
        <a:p>
          <a:r>
            <a:rPr lang="en-US" sz="1400"/>
            <a:t>$	 -</a:t>
          </a:r>
        </a:p>
      </dgm:t>
    </dgm:pt>
    <dgm:pt modelId="{D0FEA82B-6BEA-A346-8764-1996E1FA007C}" type="parTrans" cxnId="{9A8D3B78-BBF3-F14F-9EE8-C2731809B8E7}">
      <dgm:prSet/>
      <dgm:spPr/>
      <dgm:t>
        <a:bodyPr/>
        <a:lstStyle/>
        <a:p>
          <a:endParaRPr lang="en-US"/>
        </a:p>
      </dgm:t>
    </dgm:pt>
    <dgm:pt modelId="{E82CC01D-4E06-9E49-BA4C-E89B8AC3A1B2}" type="sibTrans" cxnId="{9A8D3B78-BBF3-F14F-9EE8-C2731809B8E7}">
      <dgm:prSet/>
      <dgm:spPr/>
      <dgm:t>
        <a:bodyPr/>
        <a:lstStyle/>
        <a:p>
          <a:endParaRPr lang="en-US"/>
        </a:p>
      </dgm:t>
    </dgm:pt>
    <dgm:pt modelId="{00388D80-9B63-BB48-88C5-64309118F804}">
      <dgm:prSet custT="1"/>
      <dgm:spPr/>
      <dgm:t>
        <a:bodyPr/>
        <a:lstStyle/>
        <a:p>
          <a:r>
            <a:rPr lang="en-US" sz="1200" i="1" dirty="0" smtClean="0"/>
            <a:t>Does not </a:t>
          </a:r>
          <a:r>
            <a:rPr lang="en-US" sz="1200" i="1" dirty="0"/>
            <a:t>include conferences</a:t>
          </a:r>
        </a:p>
      </dgm:t>
    </dgm:pt>
    <dgm:pt modelId="{B90DDEBD-6050-8145-8389-0005186A204F}" type="parTrans" cxnId="{E1A014D5-E311-FC4F-A68A-93C4CD79BAA2}">
      <dgm:prSet/>
      <dgm:spPr/>
      <dgm:t>
        <a:bodyPr/>
        <a:lstStyle/>
        <a:p>
          <a:endParaRPr lang="en-US"/>
        </a:p>
      </dgm:t>
    </dgm:pt>
    <dgm:pt modelId="{C22F01E3-4CCD-B841-9A2A-55E6C04FB48F}" type="sibTrans" cxnId="{E1A014D5-E311-FC4F-A68A-93C4CD79BAA2}">
      <dgm:prSet/>
      <dgm:spPr/>
      <dgm:t>
        <a:bodyPr/>
        <a:lstStyle/>
        <a:p>
          <a:endParaRPr lang="en-US"/>
        </a:p>
      </dgm:t>
    </dgm:pt>
    <dgm:pt modelId="{394E8CC4-5E14-B342-9D88-53EB9CAC2AD9}">
      <dgm:prSet custT="1"/>
      <dgm:spPr/>
      <dgm:t>
        <a:bodyPr/>
        <a:lstStyle/>
        <a:p>
          <a:endParaRPr lang="en-US" sz="1400" dirty="0"/>
        </a:p>
      </dgm:t>
    </dgm:pt>
    <dgm:pt modelId="{4079E1D3-D990-B441-BB50-3ABF57902277}" type="parTrans" cxnId="{CF2710A5-42FB-4A46-B32B-88138DA5B807}">
      <dgm:prSet/>
      <dgm:spPr/>
      <dgm:t>
        <a:bodyPr/>
        <a:lstStyle/>
        <a:p>
          <a:endParaRPr lang="en-US"/>
        </a:p>
      </dgm:t>
    </dgm:pt>
    <dgm:pt modelId="{EE577C2F-2F23-9445-9B6D-A6E9D73AB634}" type="sibTrans" cxnId="{CF2710A5-42FB-4A46-B32B-88138DA5B807}">
      <dgm:prSet/>
      <dgm:spPr/>
      <dgm:t>
        <a:bodyPr/>
        <a:lstStyle/>
        <a:p>
          <a:endParaRPr lang="en-US"/>
        </a:p>
      </dgm:t>
    </dgm:pt>
    <dgm:pt modelId="{00520923-9B2C-4904-B86A-C0DE21B3F114}">
      <dgm:prSet phldrT="[Text]" custT="1"/>
      <dgm:spPr/>
      <dgm:t>
        <a:bodyPr/>
        <a:lstStyle/>
        <a:p>
          <a:r>
            <a:rPr lang="en-US" sz="1400" b="1" dirty="0" smtClean="0"/>
            <a:t>Covid-19 Credits</a:t>
          </a:r>
          <a:endParaRPr lang="en-US" sz="1400" b="1" dirty="0"/>
        </a:p>
      </dgm:t>
    </dgm:pt>
    <dgm:pt modelId="{4C697EB3-9D98-4280-9BB0-3C8A61B37919}" type="parTrans" cxnId="{4A0FE471-6573-4671-9119-41BB0169BE73}">
      <dgm:prSet/>
      <dgm:spPr/>
      <dgm:t>
        <a:bodyPr/>
        <a:lstStyle/>
        <a:p>
          <a:endParaRPr lang="en-US"/>
        </a:p>
      </dgm:t>
    </dgm:pt>
    <dgm:pt modelId="{1CBED6F5-E2F2-441B-A8F8-3A43B8303F63}" type="sibTrans" cxnId="{4A0FE471-6573-4671-9119-41BB0169BE73}">
      <dgm:prSet/>
      <dgm:spPr/>
      <dgm:t>
        <a:bodyPr/>
        <a:lstStyle/>
        <a:p>
          <a:endParaRPr lang="en-US"/>
        </a:p>
      </dgm:t>
    </dgm:pt>
    <dgm:pt modelId="{F1FB750F-1D9C-4F59-B1F7-F092B9D296E8}">
      <dgm:prSet custT="1"/>
      <dgm:spPr/>
      <dgm:t>
        <a:bodyPr/>
        <a:lstStyle/>
        <a:p>
          <a:r>
            <a:rPr lang="en-US" sz="1400" b="1" dirty="0" smtClean="0"/>
            <a:t>($        535,990)</a:t>
          </a:r>
          <a:endParaRPr lang="en-US" sz="1400" b="1" dirty="0"/>
        </a:p>
      </dgm:t>
    </dgm:pt>
    <dgm:pt modelId="{FE1E345E-94DC-4957-B72E-E1F61B0B3D69}" type="parTrans" cxnId="{0F77D153-08A1-4A58-838A-99D398ED6424}">
      <dgm:prSet/>
      <dgm:spPr/>
      <dgm:t>
        <a:bodyPr/>
        <a:lstStyle/>
        <a:p>
          <a:endParaRPr lang="en-US"/>
        </a:p>
      </dgm:t>
    </dgm:pt>
    <dgm:pt modelId="{C2A45194-00A3-4416-B5EE-C1D9DB1F6FFC}" type="sibTrans" cxnId="{0F77D153-08A1-4A58-838A-99D398ED6424}">
      <dgm:prSet/>
      <dgm:spPr/>
      <dgm:t>
        <a:bodyPr/>
        <a:lstStyle/>
        <a:p>
          <a:endParaRPr lang="en-US"/>
        </a:p>
      </dgm:t>
    </dgm:pt>
    <dgm:pt modelId="{6881A51F-E18C-41C1-8281-041170F3427B}">
      <dgm:prSet custT="1"/>
      <dgm:spPr/>
      <dgm:t>
        <a:bodyPr/>
        <a:lstStyle/>
        <a:p>
          <a:endParaRPr lang="en-US" sz="1400" dirty="0"/>
        </a:p>
      </dgm:t>
    </dgm:pt>
    <dgm:pt modelId="{D6F70FE0-704C-4462-9048-31790A6E78CD}" type="parTrans" cxnId="{3394225D-B27B-4BA2-AABE-1F4C82F1D74A}">
      <dgm:prSet/>
      <dgm:spPr/>
      <dgm:t>
        <a:bodyPr/>
        <a:lstStyle/>
        <a:p>
          <a:endParaRPr lang="en-US"/>
        </a:p>
      </dgm:t>
    </dgm:pt>
    <dgm:pt modelId="{4592717B-19A2-4477-9DD4-CDE0F1655BE2}" type="sibTrans" cxnId="{3394225D-B27B-4BA2-AABE-1F4C82F1D74A}">
      <dgm:prSet/>
      <dgm:spPr/>
      <dgm:t>
        <a:bodyPr/>
        <a:lstStyle/>
        <a:p>
          <a:endParaRPr lang="en-US"/>
        </a:p>
      </dgm:t>
    </dgm:pt>
    <dgm:pt modelId="{A31AB380-964C-4368-BCCE-D03E84BB42EE}">
      <dgm:prSet custT="1"/>
      <dgm:spPr/>
      <dgm:t>
        <a:bodyPr/>
        <a:lstStyle/>
        <a:p>
          <a:endParaRPr lang="en-US" sz="1400" dirty="0"/>
        </a:p>
      </dgm:t>
    </dgm:pt>
    <dgm:pt modelId="{72EE2F8C-D014-4CB5-AFB5-06A7429EA1DE}" type="parTrans" cxnId="{70FB7BCF-ADB4-40C4-894A-233C76EA9695}">
      <dgm:prSet/>
      <dgm:spPr/>
    </dgm:pt>
    <dgm:pt modelId="{F2267CF4-6601-4FD6-8AA0-6BA98A1FA03A}" type="sibTrans" cxnId="{70FB7BCF-ADB4-40C4-894A-233C76EA9695}">
      <dgm:prSet/>
      <dgm:spPr/>
    </dgm:pt>
    <dgm:pt modelId="{41B201DF-5161-4282-9FA6-4C07C22EDCBC}" type="pres">
      <dgm:prSet presAssocID="{991C3678-74FF-4750-947F-4148E8E5FEA3}" presName="Name0" presStyleCnt="0">
        <dgm:presLayoutVars>
          <dgm:dir/>
          <dgm:animLvl val="lvl"/>
          <dgm:resizeHandles val="exact"/>
        </dgm:presLayoutVars>
      </dgm:prSet>
      <dgm:spPr/>
      <dgm:t>
        <a:bodyPr/>
        <a:lstStyle/>
        <a:p>
          <a:endParaRPr lang="en-US"/>
        </a:p>
      </dgm:t>
    </dgm:pt>
    <dgm:pt modelId="{F65FFAB2-DC45-4379-B6B1-9144D214792A}" type="pres">
      <dgm:prSet presAssocID="{173A67D2-038F-46C9-A1AD-1CBB48197301}" presName="composite" presStyleCnt="0"/>
      <dgm:spPr/>
    </dgm:pt>
    <dgm:pt modelId="{66C81E68-9F29-4C5B-B8BD-4FC1987671A2}" type="pres">
      <dgm:prSet presAssocID="{173A67D2-038F-46C9-A1AD-1CBB48197301}" presName="parTx" presStyleLbl="alignNode1" presStyleIdx="0" presStyleCnt="4" custLinFactNeighborX="-724">
        <dgm:presLayoutVars>
          <dgm:chMax val="0"/>
          <dgm:chPref val="0"/>
          <dgm:bulletEnabled val="1"/>
        </dgm:presLayoutVars>
      </dgm:prSet>
      <dgm:spPr/>
      <dgm:t>
        <a:bodyPr/>
        <a:lstStyle/>
        <a:p>
          <a:endParaRPr lang="en-US"/>
        </a:p>
      </dgm:t>
    </dgm:pt>
    <dgm:pt modelId="{AEE04920-86AD-4849-8560-360B7C075A49}" type="pres">
      <dgm:prSet presAssocID="{173A67D2-038F-46C9-A1AD-1CBB48197301}" presName="desTx" presStyleLbl="alignAccFollowNode1" presStyleIdx="0" presStyleCnt="4" custScaleY="99635" custLinFactNeighborX="-403">
        <dgm:presLayoutVars>
          <dgm:bulletEnabled val="1"/>
        </dgm:presLayoutVars>
      </dgm:prSet>
      <dgm:spPr/>
      <dgm:t>
        <a:bodyPr/>
        <a:lstStyle/>
        <a:p>
          <a:endParaRPr lang="en-US"/>
        </a:p>
      </dgm:t>
    </dgm:pt>
    <dgm:pt modelId="{5400F7CF-E22E-4A9B-9B77-70C276D7FEF9}" type="pres">
      <dgm:prSet presAssocID="{711A897E-30F6-4C2A-86FA-C8B24740CC33}" presName="space" presStyleCnt="0"/>
      <dgm:spPr/>
    </dgm:pt>
    <dgm:pt modelId="{7BE4C66B-BB03-44F2-BF07-EB56B81A8D8A}" type="pres">
      <dgm:prSet presAssocID="{0678B6A5-63DF-4BE3-A7D8-636702DE8283}" presName="composite" presStyleCnt="0"/>
      <dgm:spPr/>
    </dgm:pt>
    <dgm:pt modelId="{D0E83513-6441-4BB8-A857-5EDFBEFFF251}" type="pres">
      <dgm:prSet presAssocID="{0678B6A5-63DF-4BE3-A7D8-636702DE8283}" presName="parTx" presStyleLbl="alignNode1" presStyleIdx="1" presStyleCnt="4">
        <dgm:presLayoutVars>
          <dgm:chMax val="0"/>
          <dgm:chPref val="0"/>
          <dgm:bulletEnabled val="1"/>
        </dgm:presLayoutVars>
      </dgm:prSet>
      <dgm:spPr/>
      <dgm:t>
        <a:bodyPr/>
        <a:lstStyle/>
        <a:p>
          <a:endParaRPr lang="en-US"/>
        </a:p>
      </dgm:t>
    </dgm:pt>
    <dgm:pt modelId="{F9600A45-9DFB-4944-9BF8-D41E1DCFD670}" type="pres">
      <dgm:prSet presAssocID="{0678B6A5-63DF-4BE3-A7D8-636702DE8283}" presName="desTx" presStyleLbl="alignAccFollowNode1" presStyleIdx="1" presStyleCnt="4" custScaleY="100000" custLinFactNeighborX="-285">
        <dgm:presLayoutVars>
          <dgm:bulletEnabled val="1"/>
        </dgm:presLayoutVars>
      </dgm:prSet>
      <dgm:spPr/>
      <dgm:t>
        <a:bodyPr/>
        <a:lstStyle/>
        <a:p>
          <a:endParaRPr lang="en-US"/>
        </a:p>
      </dgm:t>
    </dgm:pt>
    <dgm:pt modelId="{B4004CA4-913E-48C0-9B74-FD3DCC33581B}" type="pres">
      <dgm:prSet presAssocID="{64185F4A-2B87-4BBD-B5EC-B2D0D25E9EA3}" presName="space" presStyleCnt="0"/>
      <dgm:spPr/>
    </dgm:pt>
    <dgm:pt modelId="{889D8F7C-59A3-477F-B484-321F83D695AC}" type="pres">
      <dgm:prSet presAssocID="{8085C42C-F2E6-4709-9B25-E51BA70B324C}" presName="composite" presStyleCnt="0"/>
      <dgm:spPr/>
    </dgm:pt>
    <dgm:pt modelId="{4A1F68DB-E8B0-4291-BF2A-67AA92B29538}" type="pres">
      <dgm:prSet presAssocID="{8085C42C-F2E6-4709-9B25-E51BA70B324C}" presName="parTx" presStyleLbl="alignNode1" presStyleIdx="2" presStyleCnt="4">
        <dgm:presLayoutVars>
          <dgm:chMax val="0"/>
          <dgm:chPref val="0"/>
          <dgm:bulletEnabled val="1"/>
        </dgm:presLayoutVars>
      </dgm:prSet>
      <dgm:spPr/>
      <dgm:t>
        <a:bodyPr/>
        <a:lstStyle/>
        <a:p>
          <a:endParaRPr lang="en-US"/>
        </a:p>
      </dgm:t>
    </dgm:pt>
    <dgm:pt modelId="{83548E15-6AA7-456C-B836-1C196C6872B9}" type="pres">
      <dgm:prSet presAssocID="{8085C42C-F2E6-4709-9B25-E51BA70B324C}" presName="desTx" presStyleLbl="alignAccFollowNode1" presStyleIdx="2" presStyleCnt="4" custScaleY="100000">
        <dgm:presLayoutVars>
          <dgm:bulletEnabled val="1"/>
        </dgm:presLayoutVars>
      </dgm:prSet>
      <dgm:spPr/>
      <dgm:t>
        <a:bodyPr/>
        <a:lstStyle/>
        <a:p>
          <a:endParaRPr lang="en-US"/>
        </a:p>
      </dgm:t>
    </dgm:pt>
    <dgm:pt modelId="{BB9E7A31-CD72-4334-BD9F-31FA3C31F7B3}" type="pres">
      <dgm:prSet presAssocID="{20AA745C-44A9-4FC1-ABFB-FA36C5B3D908}" presName="space" presStyleCnt="0"/>
      <dgm:spPr/>
    </dgm:pt>
    <dgm:pt modelId="{E9A801D1-8872-433E-9339-1D77D8EBB54A}" type="pres">
      <dgm:prSet presAssocID="{40E9CBF9-2C06-45B4-B7F7-E160F59864A3}" presName="composite" presStyleCnt="0"/>
      <dgm:spPr/>
    </dgm:pt>
    <dgm:pt modelId="{D6BE9B6D-3193-431A-A730-A7D93A92EBCB}" type="pres">
      <dgm:prSet presAssocID="{40E9CBF9-2C06-45B4-B7F7-E160F59864A3}" presName="parTx" presStyleLbl="alignNode1" presStyleIdx="3" presStyleCnt="4">
        <dgm:presLayoutVars>
          <dgm:chMax val="0"/>
          <dgm:chPref val="0"/>
          <dgm:bulletEnabled val="1"/>
        </dgm:presLayoutVars>
      </dgm:prSet>
      <dgm:spPr/>
      <dgm:t>
        <a:bodyPr/>
        <a:lstStyle/>
        <a:p>
          <a:endParaRPr lang="en-US"/>
        </a:p>
      </dgm:t>
    </dgm:pt>
    <dgm:pt modelId="{8DD89C81-46F2-477A-9E30-B6A5BD3D93A5}" type="pres">
      <dgm:prSet presAssocID="{40E9CBF9-2C06-45B4-B7F7-E160F59864A3}" presName="desTx" presStyleLbl="alignAccFollowNode1" presStyleIdx="3" presStyleCnt="4" custScaleY="100000" custLinFactNeighborX="166" custLinFactNeighborY="-1632">
        <dgm:presLayoutVars>
          <dgm:bulletEnabled val="1"/>
        </dgm:presLayoutVars>
      </dgm:prSet>
      <dgm:spPr/>
      <dgm:t>
        <a:bodyPr/>
        <a:lstStyle/>
        <a:p>
          <a:endParaRPr lang="en-US"/>
        </a:p>
      </dgm:t>
    </dgm:pt>
  </dgm:ptLst>
  <dgm:cxnLst>
    <dgm:cxn modelId="{D04C1AF8-A5A2-5243-9695-5F9242FF5C15}" srcId="{8085C42C-F2E6-4709-9B25-E51BA70B324C}" destId="{282510B3-AD0B-214F-BB3C-CC09D16B876D}" srcOrd="9" destOrd="0" parTransId="{A4AFD274-184F-6C44-86D4-A803F9864BD8}" sibTransId="{A46B144B-0985-B44B-BF28-B361AF1A8B76}"/>
    <dgm:cxn modelId="{1658D808-C6D4-1D4C-8577-4606EEC96E80}" srcId="{40E9CBF9-2C06-45B4-B7F7-E160F59864A3}" destId="{97345638-08A3-7645-9141-A2448C0EFA03}" srcOrd="5" destOrd="0" parTransId="{B956F9FF-CCBB-594E-BCFD-37E1219880C8}" sibTransId="{24E05EC1-AC05-C644-BF64-94A0299759F8}"/>
    <dgm:cxn modelId="{042BF003-7E1F-4853-8CD7-119F0FBFA632}" type="presOf" srcId="{00520923-9B2C-4904-B86A-C0DE21B3F114}" destId="{AEE04920-86AD-4849-8560-360B7C075A49}" srcOrd="0" destOrd="1" presId="urn:microsoft.com/office/officeart/2005/8/layout/hList1"/>
    <dgm:cxn modelId="{599E66BE-FEF0-4B4D-B221-17FCD93DEA90}" srcId="{173A67D2-038F-46C9-A1AD-1CBB48197301}" destId="{1670185B-ECBC-0D49-B413-5344480CC9C8}" srcOrd="8" destOrd="0" parTransId="{3E4B0308-58F6-A04F-A141-52001B09CAF3}" sibTransId="{33328590-FD12-454C-B587-76D9C45B45E4}"/>
    <dgm:cxn modelId="{AD9F01FB-951C-2746-8A8B-B3ACF109F3FB}" type="presOf" srcId="{282510B3-AD0B-214F-BB3C-CC09D16B876D}" destId="{83548E15-6AA7-456C-B836-1C196C6872B9}" srcOrd="0" destOrd="9" presId="urn:microsoft.com/office/officeart/2005/8/layout/hList1"/>
    <dgm:cxn modelId="{BC086CD5-F2E3-4760-AB34-9450FEC5FD3E}" srcId="{991C3678-74FF-4750-947F-4148E8E5FEA3}" destId="{8085C42C-F2E6-4709-9B25-E51BA70B324C}" srcOrd="2" destOrd="0" parTransId="{A312B598-F087-4E01-A667-36ECE9150147}" sibTransId="{20AA745C-44A9-4FC1-ABFB-FA36C5B3D908}"/>
    <dgm:cxn modelId="{93105C46-EB0C-9443-BD1A-871D983365E7}" srcId="{40E9CBF9-2C06-45B4-B7F7-E160F59864A3}" destId="{6C620A9A-7B28-9A43-8836-25F7697A13EF}" srcOrd="0" destOrd="0" parTransId="{AB2C2979-B7DE-0048-A3CB-C0BDA7DDD658}" sibTransId="{2A8660BE-4EB6-784E-BD86-29CF37E73B9C}"/>
    <dgm:cxn modelId="{3C228EDD-DD8C-0942-9F1F-3741C7F47554}" type="presOf" srcId="{4117D0F0-13C6-E948-BAE4-B8AA043C13F2}" destId="{F9600A45-9DFB-4944-9BF8-D41E1DCFD670}" srcOrd="0" destOrd="3" presId="urn:microsoft.com/office/officeart/2005/8/layout/hList1"/>
    <dgm:cxn modelId="{248FEB6F-9564-684C-B9ED-082F5EE24B05}" srcId="{173A67D2-038F-46C9-A1AD-1CBB48197301}" destId="{87A03997-A3EC-4344-BAA7-38656E0D749E}" srcOrd="6" destOrd="0" parTransId="{9BBEB3BE-ED79-7744-91C6-57363BBD5038}" sibTransId="{20548AE4-DEDF-A347-A6F9-FCE05EB74C48}"/>
    <dgm:cxn modelId="{5D1D032D-9FB3-994E-8DFD-3FC8CA82849D}" srcId="{8085C42C-F2E6-4709-9B25-E51BA70B324C}" destId="{939226E4-4E04-9340-BD73-65C4BE090D9E}" srcOrd="4" destOrd="0" parTransId="{61102338-091B-334F-AAE6-0B0D28A5FF9E}" sibTransId="{ABD0C98B-AC8D-2448-89C1-A00DD206AE3F}"/>
    <dgm:cxn modelId="{E288A493-69A9-A447-95D1-C08CCBC068A9}" srcId="{8085C42C-F2E6-4709-9B25-E51BA70B324C}" destId="{C44426F2-1DE0-9F4E-8305-EE874F58BAB1}" srcOrd="5" destOrd="0" parTransId="{18832EC4-FD96-2B4C-B4A4-2537598105BD}" sibTransId="{D0B25EBF-2FF6-9A43-8F61-FB6CA6896530}"/>
    <dgm:cxn modelId="{FE7291E8-25D7-7F4E-91BB-DC4407F1766D}" srcId="{8085C42C-F2E6-4709-9B25-E51BA70B324C}" destId="{1CBF7AFB-3141-B148-ACC7-5022E68DCF8B}" srcOrd="3" destOrd="0" parTransId="{D6BBDE6E-74B1-8049-B738-A34324342999}" sibTransId="{56713C78-20C9-2D4D-9A48-F0B39EB84C83}"/>
    <dgm:cxn modelId="{9E4735F1-FCEF-BB4B-BC3D-A6A1981099B5}" srcId="{8085C42C-F2E6-4709-9B25-E51BA70B324C}" destId="{4183F5B9-2611-2344-A50D-FF587FF03CF2}" srcOrd="7" destOrd="0" parTransId="{8FA3DB1D-F266-D64B-9BFA-091B942187CF}" sibTransId="{606D9EA1-F0B1-D24A-9CD9-0B4FE5FEDBAE}"/>
    <dgm:cxn modelId="{E71B8AEB-F169-9342-AAA6-C80F172924B4}" type="presOf" srcId="{6C620A9A-7B28-9A43-8836-25F7697A13EF}" destId="{8DD89C81-46F2-477A-9E30-B6A5BD3D93A5}" srcOrd="0" destOrd="0" presId="urn:microsoft.com/office/officeart/2005/8/layout/hList1"/>
    <dgm:cxn modelId="{1345671B-C01E-524D-BDDE-8CE8C590150E}" srcId="{0678B6A5-63DF-4BE3-A7D8-636702DE8283}" destId="{ACB636C1-0F77-E648-A972-C72201692F08}" srcOrd="5" destOrd="0" parTransId="{5DDAFEAC-8DB9-034D-B516-EC0B6C30F797}" sibTransId="{F238AB98-5FDE-C441-8E20-D6530C5EA5A4}"/>
    <dgm:cxn modelId="{986310C6-F1EB-4923-AF11-8D3C2F694F73}" type="presOf" srcId="{F1FB750F-1D9C-4F59-B1F7-F092B9D296E8}" destId="{F9600A45-9DFB-4944-9BF8-D41E1DCFD670}" srcOrd="0" destOrd="1" presId="urn:microsoft.com/office/officeart/2005/8/layout/hList1"/>
    <dgm:cxn modelId="{DBD1AB88-B596-8D49-B2DA-88C676BB9400}" srcId="{40E9CBF9-2C06-45B4-B7F7-E160F59864A3}" destId="{17E28B7B-382C-6B4F-8D29-CB1F285E05B7}" srcOrd="6" destOrd="0" parTransId="{9FF1D1AE-4E57-5F4E-9B41-CE66083BE9AB}" sibTransId="{34A54F98-4764-1242-BBF4-6C786F2D4C91}"/>
    <dgm:cxn modelId="{3394225D-B27B-4BA2-AABE-1F4C82F1D74A}" srcId="{8085C42C-F2E6-4709-9B25-E51BA70B324C}" destId="{6881A51F-E18C-41C1-8281-041170F3427B}" srcOrd="1" destOrd="0" parTransId="{D6F70FE0-704C-4462-9048-31790A6E78CD}" sibTransId="{4592717B-19A2-4477-9DD4-CDE0F1655BE2}"/>
    <dgm:cxn modelId="{B6AEFF40-178B-A74B-8043-35ED4429CD32}" type="presOf" srcId="{CCFBCEEF-7E10-5046-91C4-6954C69BFC92}" destId="{F9600A45-9DFB-4944-9BF8-D41E1DCFD670}" srcOrd="0" destOrd="0" presId="urn:microsoft.com/office/officeart/2005/8/layout/hList1"/>
    <dgm:cxn modelId="{E0FF774D-778C-7C4E-9DFC-D1C22A4EA666}" srcId="{40E9CBF9-2C06-45B4-B7F7-E160F59864A3}" destId="{8C23934B-C700-6A4E-B80C-1E8D384CB549}" srcOrd="2" destOrd="0" parTransId="{761D6B74-3598-6B4C-B8E5-8F00F148B016}" sibTransId="{9940F408-7223-F742-B633-D16777BEDF50}"/>
    <dgm:cxn modelId="{DA74E812-7BD2-0A43-9EDB-DF98808C859F}" srcId="{0678B6A5-63DF-4BE3-A7D8-636702DE8283}" destId="{500A21BF-6758-D741-9FF6-25C058E264EA}" srcOrd="7" destOrd="0" parTransId="{8DA077E0-42C3-8C4A-A83E-D8A84D8184BB}" sibTransId="{9614FF84-F53F-A948-89B1-486CFD39D563}"/>
    <dgm:cxn modelId="{7E5A85BE-0342-FF44-A02F-1AE9F0E95E04}" srcId="{0678B6A5-63DF-4BE3-A7D8-636702DE8283}" destId="{C216C18C-BFBF-FE41-85C1-885DAF0AD263}" srcOrd="8" destOrd="0" parTransId="{E5566E7D-5810-7947-B6BE-F4A37102ADF0}" sibTransId="{A952991D-9F95-8847-A206-1822A0E5CEC4}"/>
    <dgm:cxn modelId="{5959CCD2-B5A7-1E45-AFB9-1E6DF6DA4193}" srcId="{8085C42C-F2E6-4709-9B25-E51BA70B324C}" destId="{787FEE4A-D456-D04D-98DD-CA3ECE77B34D}" srcOrd="10" destOrd="0" parTransId="{1B542389-CA13-C44F-8F5E-7C3607C0409E}" sibTransId="{A68580D4-5472-EB40-BBB2-B4B63DBF1A6C}"/>
    <dgm:cxn modelId="{812AF1FC-44E2-40E6-8E9A-123567F30E2B}" type="presOf" srcId="{991C3678-74FF-4750-947F-4148E8E5FEA3}" destId="{41B201DF-5161-4282-9FA6-4C07C22EDCBC}" srcOrd="0" destOrd="0" presId="urn:microsoft.com/office/officeart/2005/8/layout/hList1"/>
    <dgm:cxn modelId="{28879F23-E311-F745-8682-A16FB79FA3CB}" type="presOf" srcId="{C11BE9C9-A9EE-6A4E-85DA-3BE0D470BE2D}" destId="{AEE04920-86AD-4849-8560-360B7C075A49}" srcOrd="0" destOrd="4" presId="urn:microsoft.com/office/officeart/2005/8/layout/hList1"/>
    <dgm:cxn modelId="{216156BC-6C5A-E241-BE57-B99FC0E53228}" type="presOf" srcId="{394E8CC4-5E14-B342-9D88-53EB9CAC2AD9}" destId="{8DD89C81-46F2-477A-9E30-B6A5BD3D93A5}" srcOrd="0" destOrd="10" presId="urn:microsoft.com/office/officeart/2005/8/layout/hList1"/>
    <dgm:cxn modelId="{F1FD4D19-D1CD-AC48-93A6-26CB9E71D7E9}" srcId="{0678B6A5-63DF-4BE3-A7D8-636702DE8283}" destId="{3C8F14E1-97C0-DE4D-B515-2F99FA131C73}" srcOrd="4" destOrd="0" parTransId="{C53BFCEC-5C64-3649-81CB-76C986521988}" sibTransId="{EDD5D063-84CE-3541-A2F2-6AED6BE1F9E9}"/>
    <dgm:cxn modelId="{8D84BBCD-6472-8244-971E-886285172554}" srcId="{173A67D2-038F-46C9-A1AD-1CBB48197301}" destId="{670DD703-BB6E-A14F-A285-3B322DBB61BA}" srcOrd="3" destOrd="0" parTransId="{95C6D31B-0E90-5240-93CD-200027800A79}" sibTransId="{CFF720D0-B5F9-764F-9FE8-1DFF045E45A4}"/>
    <dgm:cxn modelId="{16A03A1D-3D2A-48E0-8077-A56D53384237}" srcId="{991C3678-74FF-4750-947F-4148E8E5FEA3}" destId="{0678B6A5-63DF-4BE3-A7D8-636702DE8283}" srcOrd="1" destOrd="0" parTransId="{22F70194-3A75-4C9F-AEF1-205B62DE701F}" sibTransId="{64185F4A-2B87-4BBD-B5EC-B2D0D25E9EA3}"/>
    <dgm:cxn modelId="{14BE49AF-C7A8-714A-849C-F32C566F0D8C}" type="presOf" srcId="{8C23934B-C700-6A4E-B80C-1E8D384CB549}" destId="{8DD89C81-46F2-477A-9E30-B6A5BD3D93A5}" srcOrd="0" destOrd="2" presId="urn:microsoft.com/office/officeart/2005/8/layout/hList1"/>
    <dgm:cxn modelId="{5B342A7C-2B92-4E4A-8774-0F949F6D82B7}" type="presOf" srcId="{41B53007-85DA-4643-B756-760F225E17C6}" destId="{8DD89C81-46F2-477A-9E30-B6A5BD3D93A5}" srcOrd="0" destOrd="8" presId="urn:microsoft.com/office/officeart/2005/8/layout/hList1"/>
    <dgm:cxn modelId="{C53EF640-C7A1-844B-9C87-848DF9EA3497}" srcId="{173A67D2-038F-46C9-A1AD-1CBB48197301}" destId="{C11BE9C9-A9EE-6A4E-85DA-3BE0D470BE2D}" srcOrd="4" destOrd="0" parTransId="{90578FB9-2508-CC44-AA0E-DCA21F243DC5}" sibTransId="{F33A2E9F-266D-BB48-A96F-03EBBA613305}"/>
    <dgm:cxn modelId="{A4D624C9-3B44-4B4E-928C-279ABDAF5F4D}" srcId="{991C3678-74FF-4750-947F-4148E8E5FEA3}" destId="{40E9CBF9-2C06-45B4-B7F7-E160F59864A3}" srcOrd="3" destOrd="0" parTransId="{69EFE064-25A1-4450-ADA5-E576B0FCD6F4}" sibTransId="{0F8A562D-9D7A-4D30-8437-906FCD01EB4A}"/>
    <dgm:cxn modelId="{7C916696-BC56-704B-98CC-E3C5DF15825C}" srcId="{173A67D2-038F-46C9-A1AD-1CBB48197301}" destId="{508CCC40-FFD8-F549-8D12-B4F8005BE206}" srcOrd="2" destOrd="0" parTransId="{21219A92-7CFA-0C4D-A458-A760118E283C}" sibTransId="{50E5ECAE-50B1-1041-903A-5095AFF05B49}"/>
    <dgm:cxn modelId="{10CB1D1E-CBCA-F348-90ED-F58C1DEA3A96}" type="presOf" srcId="{3C8F14E1-97C0-DE4D-B515-2F99FA131C73}" destId="{F9600A45-9DFB-4944-9BF8-D41E1DCFD670}" srcOrd="0" destOrd="4" presId="urn:microsoft.com/office/officeart/2005/8/layout/hList1"/>
    <dgm:cxn modelId="{77456017-59E1-8E46-B73B-83176BEBA048}" srcId="{0678B6A5-63DF-4BE3-A7D8-636702DE8283}" destId="{AEB62358-BCA6-ED4F-A4D5-E5C42F1781B6}" srcOrd="2" destOrd="0" parTransId="{CA4B835E-94AC-294A-8D80-41536A2BB359}" sibTransId="{44BA93C3-8E6E-CF45-8BAD-29A370642BB0}"/>
    <dgm:cxn modelId="{0F77D153-08A1-4A58-838A-99D398ED6424}" srcId="{0678B6A5-63DF-4BE3-A7D8-636702DE8283}" destId="{F1FB750F-1D9C-4F59-B1F7-F092B9D296E8}" srcOrd="1" destOrd="0" parTransId="{FE1E345E-94DC-4957-B72E-E1F61B0B3D69}" sibTransId="{C2A45194-00A3-4416-B5EE-C1D9DB1F6FFC}"/>
    <dgm:cxn modelId="{7C9E93EB-3A14-C248-AEDC-2407C3059E35}" type="presOf" srcId="{CA6F7DAF-23AB-9B4F-94AD-6314C733C6BC}" destId="{83548E15-6AA7-456C-B836-1C196C6872B9}" srcOrd="0" destOrd="6" presId="urn:microsoft.com/office/officeart/2005/8/layout/hList1"/>
    <dgm:cxn modelId="{2C08D623-D2CE-F54B-A085-59DD6C833190}" srcId="{0678B6A5-63DF-4BE3-A7D8-636702DE8283}" destId="{9843D9F5-1803-E245-80C7-45674E140BC3}" srcOrd="6" destOrd="0" parTransId="{219C2143-BF6B-D446-A581-6B88F4B743F0}" sibTransId="{DDCC6D5B-3336-8A43-B429-06A066AB717B}"/>
    <dgm:cxn modelId="{812883C7-7646-7C48-8D21-1A229A356431}" srcId="{40E9CBF9-2C06-45B4-B7F7-E160F59864A3}" destId="{25F42590-310F-6E4E-AE7B-844D395C6C4B}" srcOrd="3" destOrd="0" parTransId="{8F7305A5-B95F-2246-8D6E-CC3D262F596F}" sibTransId="{7F156F05-8596-DC47-875B-2267B09E5E74}"/>
    <dgm:cxn modelId="{E1A014D5-E311-FC4F-A68A-93C4CD79BAA2}" srcId="{40E9CBF9-2C06-45B4-B7F7-E160F59864A3}" destId="{00388D80-9B63-BB48-88C5-64309118F804}" srcOrd="9" destOrd="0" parTransId="{B90DDEBD-6050-8145-8389-0005186A204F}" sibTransId="{C22F01E3-4CCD-B841-9A2A-55E6C04FB48F}"/>
    <dgm:cxn modelId="{B8A8C946-9419-7A40-990D-9290C6A42C18}" type="presOf" srcId="{508CCC40-FFD8-F549-8D12-B4F8005BE206}" destId="{AEE04920-86AD-4849-8560-360B7C075A49}" srcOrd="0" destOrd="2" presId="urn:microsoft.com/office/officeart/2005/8/layout/hList1"/>
    <dgm:cxn modelId="{0844B8D0-3CE0-5C43-8396-033152BF4690}" srcId="{0678B6A5-63DF-4BE3-A7D8-636702DE8283}" destId="{ED1882F7-A420-1C4A-8F7E-843783823BDF}" srcOrd="9" destOrd="0" parTransId="{F59EF887-BED8-9B45-936C-A51E26FCE441}" sibTransId="{54FAB80A-FC1D-8046-95F5-1508D5311D3C}"/>
    <dgm:cxn modelId="{6D39C7FA-783D-2641-87F1-4C101FB2FE6F}" type="presOf" srcId="{ACB636C1-0F77-E648-A972-C72201692F08}" destId="{F9600A45-9DFB-4944-9BF8-D41E1DCFD670}" srcOrd="0" destOrd="5" presId="urn:microsoft.com/office/officeart/2005/8/layout/hList1"/>
    <dgm:cxn modelId="{5BC0CE07-15DB-0B4F-9A4D-EBD904679850}" type="presOf" srcId="{9843D9F5-1803-E245-80C7-45674E140BC3}" destId="{F9600A45-9DFB-4944-9BF8-D41E1DCFD670}" srcOrd="0" destOrd="6" presId="urn:microsoft.com/office/officeart/2005/8/layout/hList1"/>
    <dgm:cxn modelId="{5271B921-16AA-5A4B-826E-917873EA0E94}" type="presOf" srcId="{AEB62358-BCA6-ED4F-A4D5-E5C42F1781B6}" destId="{F9600A45-9DFB-4944-9BF8-D41E1DCFD670}" srcOrd="0" destOrd="2" presId="urn:microsoft.com/office/officeart/2005/8/layout/hList1"/>
    <dgm:cxn modelId="{4A0FE471-6573-4671-9119-41BB0169BE73}" srcId="{173A67D2-038F-46C9-A1AD-1CBB48197301}" destId="{00520923-9B2C-4904-B86A-C0DE21B3F114}" srcOrd="1" destOrd="0" parTransId="{4C697EB3-9D98-4280-9BB0-3C8A61B37919}" sibTransId="{1CBED6F5-E2F2-441B-A8F8-3A43B8303F63}"/>
    <dgm:cxn modelId="{41C5D23A-BDDE-4D47-9A4E-2CD08D286F0F}" type="presOf" srcId="{0A2720A2-9004-4456-9578-17CD7FA57BE4}" destId="{AEE04920-86AD-4849-8560-360B7C075A49}" srcOrd="0" destOrd="0" presId="urn:microsoft.com/office/officeart/2005/8/layout/hList1"/>
    <dgm:cxn modelId="{FC641925-01A2-4D41-876E-AD4812682327}" type="presOf" srcId="{A31AB380-964C-4368-BCCE-D03E84BB42EE}" destId="{8DD89C81-46F2-477A-9E30-B6A5BD3D93A5}" srcOrd="0" destOrd="1" presId="urn:microsoft.com/office/officeart/2005/8/layout/hList1"/>
    <dgm:cxn modelId="{921C6153-0FD3-4648-84B0-78834A0C9A33}" type="presOf" srcId="{ED1882F7-A420-1C4A-8F7E-843783823BDF}" destId="{F9600A45-9DFB-4944-9BF8-D41E1DCFD670}" srcOrd="0" destOrd="9" presId="urn:microsoft.com/office/officeart/2005/8/layout/hList1"/>
    <dgm:cxn modelId="{814159C0-17E5-2146-9A5A-AAECF5A49F84}" type="presOf" srcId="{00388D80-9B63-BB48-88C5-64309118F804}" destId="{8DD89C81-46F2-477A-9E30-B6A5BD3D93A5}" srcOrd="0" destOrd="9" presId="urn:microsoft.com/office/officeart/2005/8/layout/hList1"/>
    <dgm:cxn modelId="{06B79E78-8228-DD40-9D92-1D203AF1A39F}" srcId="{0678B6A5-63DF-4BE3-A7D8-636702DE8283}" destId="{C2DAA3DD-94A8-5740-8FF2-26189272EDA6}" srcOrd="10" destOrd="0" parTransId="{2C5BE33D-AF51-9F4B-B10F-27AC4BC351CF}" sibTransId="{F91F3E57-90EB-D140-BDBA-DE5275D5F358}"/>
    <dgm:cxn modelId="{8E7810BB-5074-E94A-9171-C9D73897D106}" srcId="{173A67D2-038F-46C9-A1AD-1CBB48197301}" destId="{1981F5EE-6AA0-394A-AB17-0AA5AA72D473}" srcOrd="7" destOrd="0" parTransId="{88A83E2E-6493-6B46-BD03-FE2DCA0D49E0}" sibTransId="{A6D4AD12-9753-6444-9E1F-3F08F0C701A2}"/>
    <dgm:cxn modelId="{8D22416C-A8D9-3F4F-8104-A8A882686C45}" type="presOf" srcId="{35D1E867-A282-BE4E-B468-5427BE6EA990}" destId="{8DD89C81-46F2-477A-9E30-B6A5BD3D93A5}" srcOrd="0" destOrd="4" presId="urn:microsoft.com/office/officeart/2005/8/layout/hList1"/>
    <dgm:cxn modelId="{61FDE171-2804-B44E-8222-6F6D8997D55D}" type="presOf" srcId="{939226E4-4E04-9340-BD73-65C4BE090D9E}" destId="{83548E15-6AA7-456C-B836-1C196C6872B9}" srcOrd="0" destOrd="4" presId="urn:microsoft.com/office/officeart/2005/8/layout/hList1"/>
    <dgm:cxn modelId="{451B43F2-3A75-6445-A2B0-590BC1A94BFB}" type="presOf" srcId="{1670185B-ECBC-0D49-B413-5344480CC9C8}" destId="{AEE04920-86AD-4849-8560-360B7C075A49}" srcOrd="0" destOrd="8" presId="urn:microsoft.com/office/officeart/2005/8/layout/hList1"/>
    <dgm:cxn modelId="{9D45E88C-4BC0-C74B-A915-6E9F79B88A0C}" type="presOf" srcId="{787FEE4A-D456-D04D-98DD-CA3ECE77B34D}" destId="{83548E15-6AA7-456C-B836-1C196C6872B9}" srcOrd="0" destOrd="10" presId="urn:microsoft.com/office/officeart/2005/8/layout/hList1"/>
    <dgm:cxn modelId="{1973BEA7-7B20-3749-B46D-B3225571B697}" type="presOf" srcId="{1981F5EE-6AA0-394A-AB17-0AA5AA72D473}" destId="{AEE04920-86AD-4849-8560-360B7C075A49}" srcOrd="0" destOrd="7" presId="urn:microsoft.com/office/officeart/2005/8/layout/hList1"/>
    <dgm:cxn modelId="{00080A45-E31E-1B44-B24D-6AF975297CD2}" type="presOf" srcId="{17E28B7B-382C-6B4F-8D29-CB1F285E05B7}" destId="{8DD89C81-46F2-477A-9E30-B6A5BD3D93A5}" srcOrd="0" destOrd="6" presId="urn:microsoft.com/office/officeart/2005/8/layout/hList1"/>
    <dgm:cxn modelId="{F0C09D06-EF63-4213-973B-E3C1462F22BC}" type="presOf" srcId="{8085C42C-F2E6-4709-9B25-E51BA70B324C}" destId="{4A1F68DB-E8B0-4291-BF2A-67AA92B29538}" srcOrd="0" destOrd="0" presId="urn:microsoft.com/office/officeart/2005/8/layout/hList1"/>
    <dgm:cxn modelId="{6D66FFC2-F90C-C341-B32E-D6A96E1D3AEA}" type="presOf" srcId="{1CBF7AFB-3141-B148-ACC7-5022E68DCF8B}" destId="{83548E15-6AA7-456C-B836-1C196C6872B9}" srcOrd="0" destOrd="3" presId="urn:microsoft.com/office/officeart/2005/8/layout/hList1"/>
    <dgm:cxn modelId="{0C811003-6204-45FD-ABDC-C78876E129F5}" srcId="{991C3678-74FF-4750-947F-4148E8E5FEA3}" destId="{173A67D2-038F-46C9-A1AD-1CBB48197301}" srcOrd="0" destOrd="0" parTransId="{C8BFFFD9-06A0-4338-9AFA-E2E89AC7A46A}" sibTransId="{711A897E-30F6-4C2A-86FA-C8B24740CC33}"/>
    <dgm:cxn modelId="{B388F1B9-7C9F-2D46-88EE-27006C6232EF}" srcId="{0678B6A5-63DF-4BE3-A7D8-636702DE8283}" destId="{4117D0F0-13C6-E948-BAE4-B8AA043C13F2}" srcOrd="3" destOrd="0" parTransId="{294D8352-750A-6746-BC68-5D0240090E85}" sibTransId="{7F095E2D-5652-2F4B-BC1A-F074A3DF97E9}"/>
    <dgm:cxn modelId="{95FFE0B4-1F4C-D947-8D14-4883FA7E7ED5}" type="presOf" srcId="{97345638-08A3-7645-9141-A2448C0EFA03}" destId="{8DD89C81-46F2-477A-9E30-B6A5BD3D93A5}" srcOrd="0" destOrd="5" presId="urn:microsoft.com/office/officeart/2005/8/layout/hList1"/>
    <dgm:cxn modelId="{266D5066-BB66-AB40-9F2C-ED9E9CE8ED1A}" srcId="{173A67D2-038F-46C9-A1AD-1CBB48197301}" destId="{447B16FB-DEC1-A149-9770-371B3C749E2E}" srcOrd="5" destOrd="0" parTransId="{329191B4-3F3D-8F43-A866-BA5704C24BE2}" sibTransId="{6DAD977E-964E-AA4A-9CEA-1EF6DA61D527}"/>
    <dgm:cxn modelId="{CF2710A5-42FB-4A46-B32B-88138DA5B807}" srcId="{40E9CBF9-2C06-45B4-B7F7-E160F59864A3}" destId="{394E8CC4-5E14-B342-9D88-53EB9CAC2AD9}" srcOrd="10" destOrd="0" parTransId="{4079E1D3-D990-B441-BB50-3ABF57902277}" sibTransId="{EE577C2F-2F23-9445-9B6D-A6E9D73AB634}"/>
    <dgm:cxn modelId="{02CBB496-CE8C-014E-AE33-F44E4CB19316}" type="presOf" srcId="{87A03997-A3EC-4344-BAA7-38656E0D749E}" destId="{AEE04920-86AD-4849-8560-360B7C075A49}" srcOrd="0" destOrd="6" presId="urn:microsoft.com/office/officeart/2005/8/layout/hList1"/>
    <dgm:cxn modelId="{4CAB5FF4-4A86-274C-AD91-1FED4B125FAA}" type="presOf" srcId="{C216C18C-BFBF-FE41-85C1-885DAF0AD263}" destId="{F9600A45-9DFB-4944-9BF8-D41E1DCFD670}" srcOrd="0" destOrd="8" presId="urn:microsoft.com/office/officeart/2005/8/layout/hList1"/>
    <dgm:cxn modelId="{E3738882-39E3-D648-9FED-65B10756C404}" srcId="{173A67D2-038F-46C9-A1AD-1CBB48197301}" destId="{D289BD08-AF64-8B42-A568-A6E34203578E}" srcOrd="9" destOrd="0" parTransId="{D02859E2-B47A-0040-B757-71335029DE62}" sibTransId="{192551E2-F0B3-E34D-9915-601D52B2400B}"/>
    <dgm:cxn modelId="{1893F7F2-145C-FD4D-A3D0-7F58397A6762}" type="presOf" srcId="{E0799D5C-E1A5-204E-A644-EDB0311CEA92}" destId="{8DD89C81-46F2-477A-9E30-B6A5BD3D93A5}" srcOrd="0" destOrd="7" presId="urn:microsoft.com/office/officeart/2005/8/layout/hList1"/>
    <dgm:cxn modelId="{70F0A761-E3B3-AF4A-911D-48691513AB5B}" type="presOf" srcId="{CB1481BF-061E-C145-B04C-1578C912D561}" destId="{83548E15-6AA7-456C-B836-1C196C6872B9}" srcOrd="0" destOrd="2" presId="urn:microsoft.com/office/officeart/2005/8/layout/hList1"/>
    <dgm:cxn modelId="{0F08BA3D-0BD7-F84B-8B67-884C297FB289}" type="presOf" srcId="{E2932F15-AC4B-F640-9A99-55EB9A689E06}" destId="{83548E15-6AA7-456C-B836-1C196C6872B9}" srcOrd="0" destOrd="0" presId="urn:microsoft.com/office/officeart/2005/8/layout/hList1"/>
    <dgm:cxn modelId="{A3C2DBB4-0B02-C545-9F19-9D6360989297}" type="presOf" srcId="{D289BD08-AF64-8B42-A568-A6E34203578E}" destId="{AEE04920-86AD-4849-8560-360B7C075A49}" srcOrd="0" destOrd="9" presId="urn:microsoft.com/office/officeart/2005/8/layout/hList1"/>
    <dgm:cxn modelId="{5E1DBEE6-8F0E-5243-9F79-E1377F1D7D0C}" srcId="{40E9CBF9-2C06-45B4-B7F7-E160F59864A3}" destId="{35D1E867-A282-BE4E-B468-5427BE6EA990}" srcOrd="4" destOrd="0" parTransId="{56345341-4334-C843-9EE7-1678DE4F1605}" sibTransId="{CF9EA719-2131-CB4E-98CB-28F5FF944A42}"/>
    <dgm:cxn modelId="{DA700BDC-1676-3544-991C-5EEE72B57062}" srcId="{8085C42C-F2E6-4709-9B25-E51BA70B324C}" destId="{CA6F7DAF-23AB-9B4F-94AD-6314C733C6BC}" srcOrd="6" destOrd="0" parTransId="{DE3AA6E6-C70C-A444-8A7A-C3A1B6175D49}" sibTransId="{DA500742-0248-064C-8102-88168E9C3356}"/>
    <dgm:cxn modelId="{7CA56C08-C106-FA41-849E-50D4430C05C4}" type="presOf" srcId="{C44426F2-1DE0-9F4E-8305-EE874F58BAB1}" destId="{83548E15-6AA7-456C-B836-1C196C6872B9}" srcOrd="0" destOrd="5" presId="urn:microsoft.com/office/officeart/2005/8/layout/hList1"/>
    <dgm:cxn modelId="{0EBB6D9E-86AD-5149-9A9D-3AE87B33F481}" srcId="{8085C42C-F2E6-4709-9B25-E51BA70B324C}" destId="{E2932F15-AC4B-F640-9A99-55EB9A689E06}" srcOrd="0" destOrd="0" parTransId="{69F6EFB4-9B64-444C-80E2-31E8476211D0}" sibTransId="{AF1AB69B-9146-B84E-B40D-5D2230BFE275}"/>
    <dgm:cxn modelId="{438BB621-6689-AF4B-920F-6EDC65C6ECC3}" type="presOf" srcId="{447B16FB-DEC1-A149-9770-371B3C749E2E}" destId="{AEE04920-86AD-4849-8560-360B7C075A49}" srcOrd="0" destOrd="5" presId="urn:microsoft.com/office/officeart/2005/8/layout/hList1"/>
    <dgm:cxn modelId="{97D1E4E2-EEE5-2540-90DB-A2275BD53096}" type="presOf" srcId="{C2DAA3DD-94A8-5740-8FF2-26189272EDA6}" destId="{F9600A45-9DFB-4944-9BF8-D41E1DCFD670}" srcOrd="0" destOrd="10" presId="urn:microsoft.com/office/officeart/2005/8/layout/hList1"/>
    <dgm:cxn modelId="{D1E4F027-AC34-2841-93C4-2EF4CA18B3B8}" type="presOf" srcId="{4183F5B9-2611-2344-A50D-FF587FF03CF2}" destId="{83548E15-6AA7-456C-B836-1C196C6872B9}" srcOrd="0" destOrd="7" presId="urn:microsoft.com/office/officeart/2005/8/layout/hList1"/>
    <dgm:cxn modelId="{D5D9555F-59A8-4E14-A158-4DB9AA68B70C}" type="presOf" srcId="{6881A51F-E18C-41C1-8281-041170F3427B}" destId="{83548E15-6AA7-456C-B836-1C196C6872B9}" srcOrd="0" destOrd="1" presId="urn:microsoft.com/office/officeart/2005/8/layout/hList1"/>
    <dgm:cxn modelId="{8B0A230B-EA0F-C64A-9098-33C0CC5759DF}" type="presOf" srcId="{670DD703-BB6E-A14F-A285-3B322DBB61BA}" destId="{AEE04920-86AD-4849-8560-360B7C075A49}" srcOrd="0" destOrd="3" presId="urn:microsoft.com/office/officeart/2005/8/layout/hList1"/>
    <dgm:cxn modelId="{9A8D3B78-BBF3-F14F-9EE8-C2731809B8E7}" srcId="{40E9CBF9-2C06-45B4-B7F7-E160F59864A3}" destId="{41B53007-85DA-4643-B756-760F225E17C6}" srcOrd="8" destOrd="0" parTransId="{D0FEA82B-6BEA-A346-8764-1996E1FA007C}" sibTransId="{E82CC01D-4E06-9E49-BA4C-E89B8AC3A1B2}"/>
    <dgm:cxn modelId="{A5AD4FB1-AAAC-4FE9-A476-D8DB732DBDB6}" type="presOf" srcId="{40E9CBF9-2C06-45B4-B7F7-E160F59864A3}" destId="{D6BE9B6D-3193-431A-A730-A7D93A92EBCB}" srcOrd="0" destOrd="0" presId="urn:microsoft.com/office/officeart/2005/8/layout/hList1"/>
    <dgm:cxn modelId="{F66D9EDA-97B5-4944-B0D8-D1ADACDB4AB7}" srcId="{173A67D2-038F-46C9-A1AD-1CBB48197301}" destId="{0A2720A2-9004-4456-9578-17CD7FA57BE4}" srcOrd="0" destOrd="0" parTransId="{E6590EA6-98D2-48B0-AEBB-DF1B7BE6712C}" sibTransId="{B30FD570-1917-4931-BC39-468ED1627EEF}"/>
    <dgm:cxn modelId="{3602F53A-994F-DC4A-812B-DEA3C47AF669}" type="presOf" srcId="{500A21BF-6758-D741-9FF6-25C058E264EA}" destId="{F9600A45-9DFB-4944-9BF8-D41E1DCFD670}" srcOrd="0" destOrd="7" presId="urn:microsoft.com/office/officeart/2005/8/layout/hList1"/>
    <dgm:cxn modelId="{CDB9EE7E-FA1F-474B-857A-3D11B593684D}" srcId="{8085C42C-F2E6-4709-9B25-E51BA70B324C}" destId="{CD273726-81CF-3F4A-B3F4-F3ED4E849881}" srcOrd="8" destOrd="0" parTransId="{E4895D46-F5CA-C549-A5D2-601E8BCF9816}" sibTransId="{992AD898-4B45-DF4F-8F13-9A444583FEDD}"/>
    <dgm:cxn modelId="{06A1D2D2-CA0A-2343-9C19-68FD880DEB10}" srcId="{0678B6A5-63DF-4BE3-A7D8-636702DE8283}" destId="{CCFBCEEF-7E10-5046-91C4-6954C69BFC92}" srcOrd="0" destOrd="0" parTransId="{9ACA25E9-6537-4B47-808C-2A99CC68C2B1}" sibTransId="{B45C8A39-3EBB-EF49-96A5-BDF2D77331E3}"/>
    <dgm:cxn modelId="{D79ED5FF-A074-4FE7-B85C-05B970780E0D}" type="presOf" srcId="{173A67D2-038F-46C9-A1AD-1CBB48197301}" destId="{66C81E68-9F29-4C5B-B8BD-4FC1987671A2}" srcOrd="0" destOrd="0" presId="urn:microsoft.com/office/officeart/2005/8/layout/hList1"/>
    <dgm:cxn modelId="{63016AE3-17B4-A84F-8A40-4F1E2A6DBE59}" type="presOf" srcId="{25F42590-310F-6E4E-AE7B-844D395C6C4B}" destId="{8DD89C81-46F2-477A-9E30-B6A5BD3D93A5}" srcOrd="0" destOrd="3" presId="urn:microsoft.com/office/officeart/2005/8/layout/hList1"/>
    <dgm:cxn modelId="{CAFAFF38-77FD-1343-92C4-9A3CCE72610B}" srcId="{40E9CBF9-2C06-45B4-B7F7-E160F59864A3}" destId="{E0799D5C-E1A5-204E-A644-EDB0311CEA92}" srcOrd="7" destOrd="0" parTransId="{E0D610F0-7AC9-2948-AB71-87266E681CD2}" sibTransId="{FC77255F-6A3B-3249-87A2-73B90C8165C3}"/>
    <dgm:cxn modelId="{26E09095-3BAA-D141-8A7B-D85E3A417BA9}" srcId="{8085C42C-F2E6-4709-9B25-E51BA70B324C}" destId="{CB1481BF-061E-C145-B04C-1578C912D561}" srcOrd="2" destOrd="0" parTransId="{C05E26AF-DA81-0F4F-A740-B624EAB4F71B}" sibTransId="{DEB150AC-7C1A-2748-BAD0-3EE89E5DE619}"/>
    <dgm:cxn modelId="{67A665C0-F464-4FAA-BCE3-CE6BC7E710C7}" type="presOf" srcId="{0678B6A5-63DF-4BE3-A7D8-636702DE8283}" destId="{D0E83513-6441-4BB8-A857-5EDFBEFFF251}" srcOrd="0" destOrd="0" presId="urn:microsoft.com/office/officeart/2005/8/layout/hList1"/>
    <dgm:cxn modelId="{542703E6-8BB5-7145-96EC-38E53CBD1984}" type="presOf" srcId="{CD273726-81CF-3F4A-B3F4-F3ED4E849881}" destId="{83548E15-6AA7-456C-B836-1C196C6872B9}" srcOrd="0" destOrd="8" presId="urn:microsoft.com/office/officeart/2005/8/layout/hList1"/>
    <dgm:cxn modelId="{70FB7BCF-ADB4-40C4-894A-233C76EA9695}" srcId="{40E9CBF9-2C06-45B4-B7F7-E160F59864A3}" destId="{A31AB380-964C-4368-BCCE-D03E84BB42EE}" srcOrd="1" destOrd="0" parTransId="{72EE2F8C-D014-4CB5-AFB5-06A7429EA1DE}" sibTransId="{F2267CF4-6601-4FD6-8AA0-6BA98A1FA03A}"/>
    <dgm:cxn modelId="{DD891E8C-2591-4E75-BEB0-864E359415C8}" type="presParOf" srcId="{41B201DF-5161-4282-9FA6-4C07C22EDCBC}" destId="{F65FFAB2-DC45-4379-B6B1-9144D214792A}" srcOrd="0" destOrd="0" presId="urn:microsoft.com/office/officeart/2005/8/layout/hList1"/>
    <dgm:cxn modelId="{DA07FAA1-8A4B-45F3-986A-169E3BC812A2}" type="presParOf" srcId="{F65FFAB2-DC45-4379-B6B1-9144D214792A}" destId="{66C81E68-9F29-4C5B-B8BD-4FC1987671A2}" srcOrd="0" destOrd="0" presId="urn:microsoft.com/office/officeart/2005/8/layout/hList1"/>
    <dgm:cxn modelId="{375BDBA3-54F7-491D-89FC-59EA79461269}" type="presParOf" srcId="{F65FFAB2-DC45-4379-B6B1-9144D214792A}" destId="{AEE04920-86AD-4849-8560-360B7C075A49}" srcOrd="1" destOrd="0" presId="urn:microsoft.com/office/officeart/2005/8/layout/hList1"/>
    <dgm:cxn modelId="{9905C4B1-AF03-414A-8F96-959E9EA52711}" type="presParOf" srcId="{41B201DF-5161-4282-9FA6-4C07C22EDCBC}" destId="{5400F7CF-E22E-4A9B-9B77-70C276D7FEF9}" srcOrd="1" destOrd="0" presId="urn:microsoft.com/office/officeart/2005/8/layout/hList1"/>
    <dgm:cxn modelId="{A3D92E57-195D-4D18-9C5C-05B9BFD33207}" type="presParOf" srcId="{41B201DF-5161-4282-9FA6-4C07C22EDCBC}" destId="{7BE4C66B-BB03-44F2-BF07-EB56B81A8D8A}" srcOrd="2" destOrd="0" presId="urn:microsoft.com/office/officeart/2005/8/layout/hList1"/>
    <dgm:cxn modelId="{495CFEA3-A3C9-47E3-83F2-2749F76C0D73}" type="presParOf" srcId="{7BE4C66B-BB03-44F2-BF07-EB56B81A8D8A}" destId="{D0E83513-6441-4BB8-A857-5EDFBEFFF251}" srcOrd="0" destOrd="0" presId="urn:microsoft.com/office/officeart/2005/8/layout/hList1"/>
    <dgm:cxn modelId="{17503E57-8230-423D-B600-569555F5F55F}" type="presParOf" srcId="{7BE4C66B-BB03-44F2-BF07-EB56B81A8D8A}" destId="{F9600A45-9DFB-4944-9BF8-D41E1DCFD670}" srcOrd="1" destOrd="0" presId="urn:microsoft.com/office/officeart/2005/8/layout/hList1"/>
    <dgm:cxn modelId="{CFEE7A71-4474-42FB-8541-2E809D6FD318}" type="presParOf" srcId="{41B201DF-5161-4282-9FA6-4C07C22EDCBC}" destId="{B4004CA4-913E-48C0-9B74-FD3DCC33581B}" srcOrd="3" destOrd="0" presId="urn:microsoft.com/office/officeart/2005/8/layout/hList1"/>
    <dgm:cxn modelId="{71AA350F-C7AA-4F2D-B945-A626B4829992}" type="presParOf" srcId="{41B201DF-5161-4282-9FA6-4C07C22EDCBC}" destId="{889D8F7C-59A3-477F-B484-321F83D695AC}" srcOrd="4" destOrd="0" presId="urn:microsoft.com/office/officeart/2005/8/layout/hList1"/>
    <dgm:cxn modelId="{92F4557C-81E5-4AAB-8B86-0C0D57D6CD8A}" type="presParOf" srcId="{889D8F7C-59A3-477F-B484-321F83D695AC}" destId="{4A1F68DB-E8B0-4291-BF2A-67AA92B29538}" srcOrd="0" destOrd="0" presId="urn:microsoft.com/office/officeart/2005/8/layout/hList1"/>
    <dgm:cxn modelId="{ADF2ECB4-096F-4A5D-A11C-79FC960E4D09}" type="presParOf" srcId="{889D8F7C-59A3-477F-B484-321F83D695AC}" destId="{83548E15-6AA7-456C-B836-1C196C6872B9}" srcOrd="1" destOrd="0" presId="urn:microsoft.com/office/officeart/2005/8/layout/hList1"/>
    <dgm:cxn modelId="{87FDFB73-952F-462E-93F4-D54DA507A34E}" type="presParOf" srcId="{41B201DF-5161-4282-9FA6-4C07C22EDCBC}" destId="{BB9E7A31-CD72-4334-BD9F-31FA3C31F7B3}" srcOrd="5" destOrd="0" presId="urn:microsoft.com/office/officeart/2005/8/layout/hList1"/>
    <dgm:cxn modelId="{5D3A8DEC-DF30-4443-9DF9-A0CE80419560}" type="presParOf" srcId="{41B201DF-5161-4282-9FA6-4C07C22EDCBC}" destId="{E9A801D1-8872-433E-9339-1D77D8EBB54A}" srcOrd="6" destOrd="0" presId="urn:microsoft.com/office/officeart/2005/8/layout/hList1"/>
    <dgm:cxn modelId="{323A1EC0-9E0D-44B7-A463-1B1512D7770A}" type="presParOf" srcId="{E9A801D1-8872-433E-9339-1D77D8EBB54A}" destId="{D6BE9B6D-3193-431A-A730-A7D93A92EBCB}" srcOrd="0" destOrd="0" presId="urn:microsoft.com/office/officeart/2005/8/layout/hList1"/>
    <dgm:cxn modelId="{CEF2E65E-0900-4869-82BE-3156D64D4575}" type="presParOf" srcId="{E9A801D1-8872-433E-9339-1D77D8EBB54A}" destId="{8DD89C81-46F2-477A-9E30-B6A5BD3D93A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1C3678-74FF-4750-947F-4148E8E5FEA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73A67D2-038F-46C9-A1AD-1CBB48197301}">
      <dgm:prSet phldrT="[Text]" custT="1"/>
      <dgm:spPr/>
      <dgm:t>
        <a:bodyPr/>
        <a:lstStyle/>
        <a:p>
          <a:endParaRPr lang="en-US" sz="1400" dirty="0"/>
        </a:p>
      </dgm:t>
    </dgm:pt>
    <dgm:pt modelId="{C8BFFFD9-06A0-4338-9AFA-E2E89AC7A46A}" type="parTrans" cxnId="{0C811003-6204-45FD-ABDC-C78876E129F5}">
      <dgm:prSet/>
      <dgm:spPr/>
      <dgm:t>
        <a:bodyPr/>
        <a:lstStyle/>
        <a:p>
          <a:endParaRPr lang="en-US"/>
        </a:p>
      </dgm:t>
    </dgm:pt>
    <dgm:pt modelId="{711A897E-30F6-4C2A-86FA-C8B24740CC33}" type="sibTrans" cxnId="{0C811003-6204-45FD-ABDC-C78876E129F5}">
      <dgm:prSet/>
      <dgm:spPr/>
      <dgm:t>
        <a:bodyPr/>
        <a:lstStyle/>
        <a:p>
          <a:endParaRPr lang="en-US"/>
        </a:p>
      </dgm:t>
    </dgm:pt>
    <dgm:pt modelId="{0A2720A2-9004-4456-9578-17CD7FA57BE4}">
      <dgm:prSet phldrT="[Text]" custT="1"/>
      <dgm:spPr/>
      <dgm:t>
        <a:bodyPr/>
        <a:lstStyle/>
        <a:p>
          <a:r>
            <a:rPr lang="en-US" sz="1400" dirty="0"/>
            <a:t>Revenue</a:t>
          </a:r>
        </a:p>
      </dgm:t>
    </dgm:pt>
    <dgm:pt modelId="{E6590EA6-98D2-48B0-AEBB-DF1B7BE6712C}" type="parTrans" cxnId="{F66D9EDA-97B5-4944-B0D8-D1ADACDB4AB7}">
      <dgm:prSet/>
      <dgm:spPr/>
      <dgm:t>
        <a:bodyPr/>
        <a:lstStyle/>
        <a:p>
          <a:endParaRPr lang="en-US"/>
        </a:p>
      </dgm:t>
    </dgm:pt>
    <dgm:pt modelId="{B30FD570-1917-4931-BC39-468ED1627EEF}" type="sibTrans" cxnId="{F66D9EDA-97B5-4944-B0D8-D1ADACDB4AB7}">
      <dgm:prSet/>
      <dgm:spPr/>
      <dgm:t>
        <a:bodyPr/>
        <a:lstStyle/>
        <a:p>
          <a:endParaRPr lang="en-US"/>
        </a:p>
      </dgm:t>
    </dgm:pt>
    <dgm:pt modelId="{8085C42C-F2E6-4709-9B25-E51BA70B324C}">
      <dgm:prSet phldrT="[Text]" custT="1"/>
      <dgm:spPr/>
      <dgm:t>
        <a:bodyPr/>
        <a:lstStyle/>
        <a:p>
          <a:r>
            <a:rPr lang="en-US" sz="2400" dirty="0"/>
            <a:t>2019</a:t>
          </a:r>
        </a:p>
      </dgm:t>
    </dgm:pt>
    <dgm:pt modelId="{20AA745C-44A9-4FC1-ABFB-FA36C5B3D908}" type="sibTrans" cxnId="{BC086CD5-F2E3-4760-AB34-9450FEC5FD3E}">
      <dgm:prSet/>
      <dgm:spPr/>
      <dgm:t>
        <a:bodyPr/>
        <a:lstStyle/>
        <a:p>
          <a:endParaRPr lang="en-US"/>
        </a:p>
      </dgm:t>
    </dgm:pt>
    <dgm:pt modelId="{A312B598-F087-4E01-A667-36ECE9150147}" type="parTrans" cxnId="{BC086CD5-F2E3-4760-AB34-9450FEC5FD3E}">
      <dgm:prSet/>
      <dgm:spPr/>
      <dgm:t>
        <a:bodyPr/>
        <a:lstStyle/>
        <a:p>
          <a:endParaRPr lang="en-US"/>
        </a:p>
      </dgm:t>
    </dgm:pt>
    <dgm:pt modelId="{0678B6A5-63DF-4BE3-A7D8-636702DE8283}">
      <dgm:prSet phldrT="[Text]" custT="1"/>
      <dgm:spPr/>
      <dgm:t>
        <a:bodyPr/>
        <a:lstStyle/>
        <a:p>
          <a:r>
            <a:rPr lang="en-US" sz="2400" dirty="0"/>
            <a:t>2020</a:t>
          </a:r>
        </a:p>
      </dgm:t>
    </dgm:pt>
    <dgm:pt modelId="{64185F4A-2B87-4BBD-B5EC-B2D0D25E9EA3}" type="sibTrans" cxnId="{16A03A1D-3D2A-48E0-8077-A56D53384237}">
      <dgm:prSet/>
      <dgm:spPr/>
      <dgm:t>
        <a:bodyPr/>
        <a:lstStyle/>
        <a:p>
          <a:endParaRPr lang="en-US"/>
        </a:p>
      </dgm:t>
    </dgm:pt>
    <dgm:pt modelId="{22F70194-3A75-4C9F-AEF1-205B62DE701F}" type="parTrans" cxnId="{16A03A1D-3D2A-48E0-8077-A56D53384237}">
      <dgm:prSet/>
      <dgm:spPr/>
      <dgm:t>
        <a:bodyPr/>
        <a:lstStyle/>
        <a:p>
          <a:endParaRPr lang="en-US"/>
        </a:p>
      </dgm:t>
    </dgm:pt>
    <dgm:pt modelId="{25BD53DC-F505-4202-A721-DD2FC5525881}">
      <dgm:prSet phldrT="[Text]" custT="1"/>
      <dgm:spPr/>
      <dgm:t>
        <a:bodyPr/>
        <a:lstStyle/>
        <a:p>
          <a:r>
            <a:rPr lang="en-US" sz="1400" b="0" dirty="0"/>
            <a:t>$        96,758</a:t>
          </a:r>
        </a:p>
      </dgm:t>
    </dgm:pt>
    <dgm:pt modelId="{A3E217F2-1354-48D7-83E4-565A451ADAE2}" type="sibTrans" cxnId="{5996624B-A908-40BB-9CDF-BD79C978D7A2}">
      <dgm:prSet/>
      <dgm:spPr/>
      <dgm:t>
        <a:bodyPr/>
        <a:lstStyle/>
        <a:p>
          <a:endParaRPr lang="en-US"/>
        </a:p>
      </dgm:t>
    </dgm:pt>
    <dgm:pt modelId="{FDA9F2F6-6097-4A97-B655-C188EBF7840C}" type="parTrans" cxnId="{5996624B-A908-40BB-9CDF-BD79C978D7A2}">
      <dgm:prSet/>
      <dgm:spPr/>
      <dgm:t>
        <a:bodyPr/>
        <a:lstStyle/>
        <a:p>
          <a:endParaRPr lang="en-US"/>
        </a:p>
      </dgm:t>
    </dgm:pt>
    <dgm:pt modelId="{0B0B591B-4B66-4069-82A6-F4F8E1F46046}">
      <dgm:prSet phldrT="[Text]" custT="1"/>
      <dgm:spPr/>
      <dgm:t>
        <a:bodyPr/>
        <a:lstStyle/>
        <a:p>
          <a:r>
            <a:rPr lang="en-US" sz="1400" dirty="0"/>
            <a:t>Personnel Expense</a:t>
          </a:r>
        </a:p>
      </dgm:t>
    </dgm:pt>
    <dgm:pt modelId="{A8B209A1-125D-433D-9115-F2EA792F3D7E}" type="parTrans" cxnId="{E5C999CF-9F9E-4409-BFC1-3790F4DE69B3}">
      <dgm:prSet/>
      <dgm:spPr/>
      <dgm:t>
        <a:bodyPr/>
        <a:lstStyle/>
        <a:p>
          <a:endParaRPr lang="en-US"/>
        </a:p>
      </dgm:t>
    </dgm:pt>
    <dgm:pt modelId="{9C53EDB9-7663-433F-B927-FFFEFA55EC9B}" type="sibTrans" cxnId="{E5C999CF-9F9E-4409-BFC1-3790F4DE69B3}">
      <dgm:prSet/>
      <dgm:spPr/>
      <dgm:t>
        <a:bodyPr/>
        <a:lstStyle/>
        <a:p>
          <a:endParaRPr lang="en-US"/>
        </a:p>
      </dgm:t>
    </dgm:pt>
    <dgm:pt modelId="{9E3D699C-6EC6-49C6-AB17-89B4A8ED6A34}">
      <dgm:prSet phldrT="[Text]" custT="1"/>
      <dgm:spPr/>
      <dgm:t>
        <a:bodyPr/>
        <a:lstStyle/>
        <a:p>
          <a:r>
            <a:rPr lang="en-US" sz="1400" dirty="0"/>
            <a:t>Cost of Goods Sold</a:t>
          </a:r>
        </a:p>
      </dgm:t>
    </dgm:pt>
    <dgm:pt modelId="{C756B10A-0C2A-4C25-8259-23B371ECADD5}" type="parTrans" cxnId="{1AFAC2A8-6B9D-442B-9124-B5628112D127}">
      <dgm:prSet/>
      <dgm:spPr/>
      <dgm:t>
        <a:bodyPr/>
        <a:lstStyle/>
        <a:p>
          <a:endParaRPr lang="en-US"/>
        </a:p>
      </dgm:t>
    </dgm:pt>
    <dgm:pt modelId="{18BCA611-667B-43C4-BC35-DC5D39A10E87}" type="sibTrans" cxnId="{1AFAC2A8-6B9D-442B-9124-B5628112D127}">
      <dgm:prSet/>
      <dgm:spPr/>
      <dgm:t>
        <a:bodyPr/>
        <a:lstStyle/>
        <a:p>
          <a:endParaRPr lang="en-US"/>
        </a:p>
      </dgm:t>
    </dgm:pt>
    <dgm:pt modelId="{3452A418-A5D6-4F8F-B5B0-55B188590238}">
      <dgm:prSet phldrT="[Text]" custT="1"/>
      <dgm:spPr/>
      <dgm:t>
        <a:bodyPr/>
        <a:lstStyle/>
        <a:p>
          <a:r>
            <a:rPr lang="en-US" sz="1400" dirty="0"/>
            <a:t>Operating Expenses</a:t>
          </a:r>
        </a:p>
      </dgm:t>
    </dgm:pt>
    <dgm:pt modelId="{4F7D2323-7DB1-4726-A31C-468FBC6689A0}" type="parTrans" cxnId="{6CC097FA-EB43-432C-8442-7172B6A484CC}">
      <dgm:prSet/>
      <dgm:spPr/>
      <dgm:t>
        <a:bodyPr/>
        <a:lstStyle/>
        <a:p>
          <a:endParaRPr lang="en-US"/>
        </a:p>
      </dgm:t>
    </dgm:pt>
    <dgm:pt modelId="{76014E3C-AB0B-4300-8D3C-1740EEA8BAF1}" type="sibTrans" cxnId="{6CC097FA-EB43-432C-8442-7172B6A484CC}">
      <dgm:prSet/>
      <dgm:spPr/>
      <dgm:t>
        <a:bodyPr/>
        <a:lstStyle/>
        <a:p>
          <a:endParaRPr lang="en-US"/>
        </a:p>
      </dgm:t>
    </dgm:pt>
    <dgm:pt modelId="{7123C59F-2F8F-4C42-9619-F9F498C238C9}">
      <dgm:prSet phldrT="[Text]" custT="1"/>
      <dgm:spPr/>
      <dgm:t>
        <a:bodyPr/>
        <a:lstStyle/>
        <a:p>
          <a:r>
            <a:rPr lang="en-US" sz="1400" dirty="0"/>
            <a:t>Total Expenses</a:t>
          </a:r>
        </a:p>
      </dgm:t>
    </dgm:pt>
    <dgm:pt modelId="{F12A858D-C2A1-4529-9BC3-670973720263}" type="parTrans" cxnId="{5087733B-380A-42C7-8812-ED018EFC4C39}">
      <dgm:prSet/>
      <dgm:spPr/>
      <dgm:t>
        <a:bodyPr/>
        <a:lstStyle/>
        <a:p>
          <a:endParaRPr lang="en-US"/>
        </a:p>
      </dgm:t>
    </dgm:pt>
    <dgm:pt modelId="{C24A1B21-DC62-48AF-96CD-546BFA06DB8B}" type="sibTrans" cxnId="{5087733B-380A-42C7-8812-ED018EFC4C39}">
      <dgm:prSet/>
      <dgm:spPr/>
      <dgm:t>
        <a:bodyPr/>
        <a:lstStyle/>
        <a:p>
          <a:endParaRPr lang="en-US"/>
        </a:p>
      </dgm:t>
    </dgm:pt>
    <dgm:pt modelId="{05BD1457-5910-4ADB-8992-29C710E22A1F}">
      <dgm:prSet phldrT="[Text]" custT="1"/>
      <dgm:spPr/>
      <dgm:t>
        <a:bodyPr/>
        <a:lstStyle/>
        <a:p>
          <a:r>
            <a:rPr lang="en-US" sz="1400" dirty="0"/>
            <a:t>Net Income</a:t>
          </a:r>
        </a:p>
      </dgm:t>
    </dgm:pt>
    <dgm:pt modelId="{F8CC3E96-93B7-41F7-B6CF-FC45D70EA2C6}" type="parTrans" cxnId="{3945DD34-45DE-4582-A753-2ACD328BEA64}">
      <dgm:prSet/>
      <dgm:spPr/>
      <dgm:t>
        <a:bodyPr/>
        <a:lstStyle/>
        <a:p>
          <a:endParaRPr lang="en-US"/>
        </a:p>
      </dgm:t>
    </dgm:pt>
    <dgm:pt modelId="{1AF154C0-E643-407D-856A-8D96EF612D82}" type="sibTrans" cxnId="{3945DD34-45DE-4582-A753-2ACD328BEA64}">
      <dgm:prSet/>
      <dgm:spPr/>
      <dgm:t>
        <a:bodyPr/>
        <a:lstStyle/>
        <a:p>
          <a:endParaRPr lang="en-US"/>
        </a:p>
      </dgm:t>
    </dgm:pt>
    <dgm:pt modelId="{40E9CBF9-2C06-45B4-B7F7-E160F59864A3}">
      <dgm:prSet phldrT="[Text]" custT="1"/>
      <dgm:spPr/>
      <dgm:t>
        <a:bodyPr/>
        <a:lstStyle/>
        <a:p>
          <a:r>
            <a:rPr lang="en-US" sz="2400" b="0" dirty="0"/>
            <a:t>2018</a:t>
          </a:r>
        </a:p>
      </dgm:t>
    </dgm:pt>
    <dgm:pt modelId="{69EFE064-25A1-4450-ADA5-E576B0FCD6F4}" type="parTrans" cxnId="{A4D624C9-3B44-4B4E-928C-279ABDAF5F4D}">
      <dgm:prSet/>
      <dgm:spPr/>
      <dgm:t>
        <a:bodyPr/>
        <a:lstStyle/>
        <a:p>
          <a:endParaRPr lang="en-US"/>
        </a:p>
      </dgm:t>
    </dgm:pt>
    <dgm:pt modelId="{0F8A562D-9D7A-4D30-8437-906FCD01EB4A}" type="sibTrans" cxnId="{A4D624C9-3B44-4B4E-928C-279ABDAF5F4D}">
      <dgm:prSet/>
      <dgm:spPr/>
      <dgm:t>
        <a:bodyPr/>
        <a:lstStyle/>
        <a:p>
          <a:endParaRPr lang="en-US"/>
        </a:p>
      </dgm:t>
    </dgm:pt>
    <dgm:pt modelId="{F37C7690-7F52-44C7-9E0C-A6895BFC29E8}">
      <dgm:prSet phldrT="[Text]" custT="1"/>
      <dgm:spPr/>
      <dgm:t>
        <a:bodyPr/>
        <a:lstStyle/>
        <a:p>
          <a:endParaRPr lang="en-US" sz="1400" b="0" dirty="0"/>
        </a:p>
      </dgm:t>
    </dgm:pt>
    <dgm:pt modelId="{718E6101-6019-4CD6-9A43-493C68DCB7D9}" type="parTrans" cxnId="{76838F95-6480-4DDE-ADB2-B138DBE96F7A}">
      <dgm:prSet/>
      <dgm:spPr/>
      <dgm:t>
        <a:bodyPr/>
        <a:lstStyle/>
        <a:p>
          <a:endParaRPr lang="en-US"/>
        </a:p>
      </dgm:t>
    </dgm:pt>
    <dgm:pt modelId="{DDD18863-5DD1-44B4-8BDB-4F7EB4498AF7}" type="sibTrans" cxnId="{76838F95-6480-4DDE-ADB2-B138DBE96F7A}">
      <dgm:prSet/>
      <dgm:spPr/>
      <dgm:t>
        <a:bodyPr/>
        <a:lstStyle/>
        <a:p>
          <a:endParaRPr lang="en-US"/>
        </a:p>
      </dgm:t>
    </dgm:pt>
    <dgm:pt modelId="{751257FD-F3C2-4FFD-AA9A-407C7617BD59}">
      <dgm:prSet phldrT="[Text]" custT="1"/>
      <dgm:spPr/>
      <dgm:t>
        <a:bodyPr/>
        <a:lstStyle/>
        <a:p>
          <a:r>
            <a:rPr lang="en-US" sz="1400" b="0" dirty="0"/>
            <a:t>$       	106,309</a:t>
          </a:r>
        </a:p>
      </dgm:t>
    </dgm:pt>
    <dgm:pt modelId="{1618D7B9-6A41-4AC6-818D-AD42063450EE}" type="parTrans" cxnId="{7A4AAAA9-E5A8-4529-A682-56A228D2D745}">
      <dgm:prSet/>
      <dgm:spPr/>
      <dgm:t>
        <a:bodyPr/>
        <a:lstStyle/>
        <a:p>
          <a:endParaRPr lang="en-US"/>
        </a:p>
      </dgm:t>
    </dgm:pt>
    <dgm:pt modelId="{1CCA4164-8BCB-4741-8ADA-92370775EEE5}" type="sibTrans" cxnId="{7A4AAAA9-E5A8-4529-A682-56A228D2D745}">
      <dgm:prSet/>
      <dgm:spPr/>
      <dgm:t>
        <a:bodyPr/>
        <a:lstStyle/>
        <a:p>
          <a:endParaRPr lang="en-US"/>
        </a:p>
      </dgm:t>
    </dgm:pt>
    <dgm:pt modelId="{445679FF-D906-4D35-9AFB-A8C56CC59EC2}">
      <dgm:prSet phldrT="[Text]" custT="1"/>
      <dgm:spPr/>
      <dgm:t>
        <a:bodyPr/>
        <a:lstStyle/>
        <a:p>
          <a:r>
            <a:rPr lang="en-US" sz="1400" b="0" dirty="0"/>
            <a:t>$	      -</a:t>
          </a:r>
        </a:p>
      </dgm:t>
    </dgm:pt>
    <dgm:pt modelId="{D8048AF7-096C-458E-BBE4-97B3724C7C98}" type="parTrans" cxnId="{E01994C3-6A8C-45BF-9E3A-1131DF88CCFF}">
      <dgm:prSet/>
      <dgm:spPr/>
      <dgm:t>
        <a:bodyPr/>
        <a:lstStyle/>
        <a:p>
          <a:endParaRPr lang="en-US"/>
        </a:p>
      </dgm:t>
    </dgm:pt>
    <dgm:pt modelId="{C45D0640-55ED-42FF-A3CC-CC89DFC67108}" type="sibTrans" cxnId="{E01994C3-6A8C-45BF-9E3A-1131DF88CCFF}">
      <dgm:prSet/>
      <dgm:spPr/>
      <dgm:t>
        <a:bodyPr/>
        <a:lstStyle/>
        <a:p>
          <a:endParaRPr lang="en-US"/>
        </a:p>
      </dgm:t>
    </dgm:pt>
    <dgm:pt modelId="{45AC5EF4-28FA-460A-94C5-0CB8F59E8C3B}">
      <dgm:prSet phldrT="[Text]" custT="1"/>
      <dgm:spPr/>
      <dgm:t>
        <a:bodyPr/>
        <a:lstStyle/>
        <a:p>
          <a:endParaRPr lang="en-US" sz="1400" b="0" dirty="0"/>
        </a:p>
      </dgm:t>
    </dgm:pt>
    <dgm:pt modelId="{6EB472F7-591F-4183-92AF-31BEFF1FF816}" type="parTrans" cxnId="{0121B5A3-B80E-4E73-8A59-1989F9DCF2FE}">
      <dgm:prSet/>
      <dgm:spPr/>
      <dgm:t>
        <a:bodyPr/>
        <a:lstStyle/>
        <a:p>
          <a:endParaRPr lang="en-US"/>
        </a:p>
      </dgm:t>
    </dgm:pt>
    <dgm:pt modelId="{A31277A2-A494-40F1-A4A8-8CD34C17A184}" type="sibTrans" cxnId="{0121B5A3-B80E-4E73-8A59-1989F9DCF2FE}">
      <dgm:prSet/>
      <dgm:spPr/>
      <dgm:t>
        <a:bodyPr/>
        <a:lstStyle/>
        <a:p>
          <a:endParaRPr lang="en-US"/>
        </a:p>
      </dgm:t>
    </dgm:pt>
    <dgm:pt modelId="{B13F01CD-536F-48C0-8DD7-CF30770A69B1}">
      <dgm:prSet phldrT="[Text]" custT="1"/>
      <dgm:spPr/>
      <dgm:t>
        <a:bodyPr/>
        <a:lstStyle/>
        <a:p>
          <a:endParaRPr lang="en-US" sz="1400" b="0" dirty="0"/>
        </a:p>
      </dgm:t>
    </dgm:pt>
    <dgm:pt modelId="{043264D7-2493-4910-BF6D-F9FDDD4853F7}" type="parTrans" cxnId="{C00AD3F7-AC0B-47A7-9223-E542179BB46B}">
      <dgm:prSet/>
      <dgm:spPr/>
      <dgm:t>
        <a:bodyPr/>
        <a:lstStyle/>
        <a:p>
          <a:endParaRPr lang="en-US"/>
        </a:p>
      </dgm:t>
    </dgm:pt>
    <dgm:pt modelId="{6F0AE9E2-E554-4196-A43A-1A417CEF4B75}" type="sibTrans" cxnId="{C00AD3F7-AC0B-47A7-9223-E542179BB46B}">
      <dgm:prSet/>
      <dgm:spPr/>
      <dgm:t>
        <a:bodyPr/>
        <a:lstStyle/>
        <a:p>
          <a:endParaRPr lang="en-US"/>
        </a:p>
      </dgm:t>
    </dgm:pt>
    <dgm:pt modelId="{514E134C-914C-44D0-8E4F-192246AC9B4C}">
      <dgm:prSet phldrT="[Text]" custT="1"/>
      <dgm:spPr/>
      <dgm:t>
        <a:bodyPr/>
        <a:lstStyle/>
        <a:p>
          <a:endParaRPr lang="en-US" sz="1400" b="0" dirty="0"/>
        </a:p>
      </dgm:t>
    </dgm:pt>
    <dgm:pt modelId="{47B65919-CD04-4879-B148-2680293ECF4A}" type="parTrans" cxnId="{D9B33F7A-3E72-4783-BCD0-3AE69F5D8317}">
      <dgm:prSet/>
      <dgm:spPr/>
      <dgm:t>
        <a:bodyPr/>
        <a:lstStyle/>
        <a:p>
          <a:endParaRPr lang="en-US"/>
        </a:p>
      </dgm:t>
    </dgm:pt>
    <dgm:pt modelId="{DF1FF3FF-DABA-4495-B1BB-229800D1D75F}" type="sibTrans" cxnId="{D9B33F7A-3E72-4783-BCD0-3AE69F5D8317}">
      <dgm:prSet/>
      <dgm:spPr/>
      <dgm:t>
        <a:bodyPr/>
        <a:lstStyle/>
        <a:p>
          <a:endParaRPr lang="en-US"/>
        </a:p>
      </dgm:t>
    </dgm:pt>
    <dgm:pt modelId="{7217C8A2-216C-4BAD-BA99-B717A52E8B53}">
      <dgm:prSet phldrT="[Text]" custT="1"/>
      <dgm:spPr/>
      <dgm:t>
        <a:bodyPr/>
        <a:lstStyle/>
        <a:p>
          <a:r>
            <a:rPr lang="en-US" sz="1400" b="0" dirty="0"/>
            <a:t>$	191,525</a:t>
          </a:r>
        </a:p>
      </dgm:t>
    </dgm:pt>
    <dgm:pt modelId="{7EB8C10A-C8E4-405A-B043-1914AE8AE4B6}" type="parTrans" cxnId="{45CA73AB-97DE-4059-84EF-6B73D185E32F}">
      <dgm:prSet/>
      <dgm:spPr/>
      <dgm:t>
        <a:bodyPr/>
        <a:lstStyle/>
        <a:p>
          <a:endParaRPr lang="en-US"/>
        </a:p>
      </dgm:t>
    </dgm:pt>
    <dgm:pt modelId="{3C3B94F7-364C-441C-8A27-89EED2ACB242}" type="sibTrans" cxnId="{45CA73AB-97DE-4059-84EF-6B73D185E32F}">
      <dgm:prSet/>
      <dgm:spPr/>
      <dgm:t>
        <a:bodyPr/>
        <a:lstStyle/>
        <a:p>
          <a:endParaRPr lang="en-US"/>
        </a:p>
      </dgm:t>
    </dgm:pt>
    <dgm:pt modelId="{2D0735E8-A67C-412D-BE93-61EACA5A5F84}">
      <dgm:prSet phldrT="[Text]" custT="1"/>
      <dgm:spPr/>
      <dgm:t>
        <a:bodyPr/>
        <a:lstStyle/>
        <a:p>
          <a:r>
            <a:rPr lang="en-US" sz="1400" b="0" dirty="0"/>
            <a:t>$	  16,033</a:t>
          </a:r>
        </a:p>
      </dgm:t>
    </dgm:pt>
    <dgm:pt modelId="{05361A0B-FB65-4344-9A69-9E5B89796FF6}" type="parTrans" cxnId="{8E6E4810-B417-4755-A65F-F68F5849B26B}">
      <dgm:prSet/>
      <dgm:spPr/>
      <dgm:t>
        <a:bodyPr/>
        <a:lstStyle/>
        <a:p>
          <a:endParaRPr lang="en-US"/>
        </a:p>
      </dgm:t>
    </dgm:pt>
    <dgm:pt modelId="{45402716-97E4-447B-B8C2-F87B6C467DBD}" type="sibTrans" cxnId="{8E6E4810-B417-4755-A65F-F68F5849B26B}">
      <dgm:prSet/>
      <dgm:spPr/>
      <dgm:t>
        <a:bodyPr/>
        <a:lstStyle/>
        <a:p>
          <a:endParaRPr lang="en-US"/>
        </a:p>
      </dgm:t>
    </dgm:pt>
    <dgm:pt modelId="{44C81525-3206-41AD-932B-41C9643A2689}">
      <dgm:prSet phldrT="[Text]" custT="1"/>
      <dgm:spPr/>
      <dgm:t>
        <a:bodyPr/>
        <a:lstStyle/>
        <a:p>
          <a:r>
            <a:rPr lang="en-US" sz="1400" b="0" dirty="0"/>
            <a:t>$	  55,343</a:t>
          </a:r>
        </a:p>
      </dgm:t>
    </dgm:pt>
    <dgm:pt modelId="{B63668AA-4BF9-46C7-9A32-D4C6A37034BD}" type="parTrans" cxnId="{A3ADFF07-B9A5-49F1-94B4-F520B56E55A2}">
      <dgm:prSet/>
      <dgm:spPr/>
      <dgm:t>
        <a:bodyPr/>
        <a:lstStyle/>
        <a:p>
          <a:endParaRPr lang="en-US"/>
        </a:p>
      </dgm:t>
    </dgm:pt>
    <dgm:pt modelId="{F8AC61CE-F7E7-4BEB-88E1-8C170760E15C}" type="sibTrans" cxnId="{A3ADFF07-B9A5-49F1-94B4-F520B56E55A2}">
      <dgm:prSet/>
      <dgm:spPr/>
      <dgm:t>
        <a:bodyPr/>
        <a:lstStyle/>
        <a:p>
          <a:endParaRPr lang="en-US"/>
        </a:p>
      </dgm:t>
    </dgm:pt>
    <dgm:pt modelId="{805E2793-7584-484E-844A-B6819BAB3FB7}">
      <dgm:prSet phldrT="[Text]" custT="1"/>
      <dgm:spPr/>
      <dgm:t>
        <a:bodyPr/>
        <a:lstStyle/>
        <a:p>
          <a:r>
            <a:rPr lang="en-US" sz="1400" b="0" dirty="0"/>
            <a:t>$	  29,555</a:t>
          </a:r>
        </a:p>
      </dgm:t>
    </dgm:pt>
    <dgm:pt modelId="{BB61942B-F4AC-4AA3-8F6C-09771110DBE1}" type="parTrans" cxnId="{2B120562-444E-419C-97EC-84F3784184D6}">
      <dgm:prSet/>
      <dgm:spPr/>
      <dgm:t>
        <a:bodyPr/>
        <a:lstStyle/>
        <a:p>
          <a:endParaRPr lang="en-US"/>
        </a:p>
      </dgm:t>
    </dgm:pt>
    <dgm:pt modelId="{37D9FC94-C316-4C5C-AEE7-569CE9D42965}" type="sibTrans" cxnId="{2B120562-444E-419C-97EC-84F3784184D6}">
      <dgm:prSet/>
      <dgm:spPr/>
      <dgm:t>
        <a:bodyPr/>
        <a:lstStyle/>
        <a:p>
          <a:endParaRPr lang="en-US"/>
        </a:p>
      </dgm:t>
    </dgm:pt>
    <dgm:pt modelId="{3A029B2E-DAD4-4086-9039-8279E14116D8}">
      <dgm:prSet phldrT="[Text]" custT="1"/>
      <dgm:spPr/>
      <dgm:t>
        <a:bodyPr/>
        <a:lstStyle/>
        <a:p>
          <a:r>
            <a:rPr lang="en-US" sz="1400" b="0" dirty="0"/>
            <a:t>$	100,931</a:t>
          </a:r>
        </a:p>
      </dgm:t>
    </dgm:pt>
    <dgm:pt modelId="{E75AE40F-DB66-4222-931E-DE5355F99C32}" type="parTrans" cxnId="{0B2A8B27-FE8F-46A0-8EFF-56EFC32C4156}">
      <dgm:prSet/>
      <dgm:spPr/>
      <dgm:t>
        <a:bodyPr/>
        <a:lstStyle/>
        <a:p>
          <a:endParaRPr lang="en-US"/>
        </a:p>
      </dgm:t>
    </dgm:pt>
    <dgm:pt modelId="{09D2DEDF-B490-460B-A9F3-12FE744D2A5F}" type="sibTrans" cxnId="{0B2A8B27-FE8F-46A0-8EFF-56EFC32C4156}">
      <dgm:prSet/>
      <dgm:spPr/>
      <dgm:t>
        <a:bodyPr/>
        <a:lstStyle/>
        <a:p>
          <a:endParaRPr lang="en-US"/>
        </a:p>
      </dgm:t>
    </dgm:pt>
    <dgm:pt modelId="{EC4797C8-B2BE-468C-8F2F-DEF9E7E3F781}">
      <dgm:prSet phldrT="[Text]" custT="1"/>
      <dgm:spPr/>
      <dgm:t>
        <a:bodyPr/>
        <a:lstStyle/>
        <a:p>
          <a:r>
            <a:rPr lang="en-US" sz="1400" b="0" dirty="0"/>
            <a:t>$	  90,594</a:t>
          </a:r>
        </a:p>
      </dgm:t>
    </dgm:pt>
    <dgm:pt modelId="{86CEC3FB-36EE-4AF3-93B6-A9355D3961A6}" type="parTrans" cxnId="{46A1C19E-CCB8-4044-BDF1-0B052565945E}">
      <dgm:prSet/>
      <dgm:spPr/>
      <dgm:t>
        <a:bodyPr/>
        <a:lstStyle/>
        <a:p>
          <a:endParaRPr lang="en-US"/>
        </a:p>
      </dgm:t>
    </dgm:pt>
    <dgm:pt modelId="{CBF837F5-B8B0-46A1-B5C7-25E59EF8FEB9}" type="sibTrans" cxnId="{46A1C19E-CCB8-4044-BDF1-0B052565945E}">
      <dgm:prSet/>
      <dgm:spPr/>
      <dgm:t>
        <a:bodyPr/>
        <a:lstStyle/>
        <a:p>
          <a:endParaRPr lang="en-US"/>
        </a:p>
      </dgm:t>
    </dgm:pt>
    <dgm:pt modelId="{F0B559A8-530E-4B74-BCFE-E5A30929771C}">
      <dgm:prSet phldrT="[Text]" custT="1"/>
      <dgm:spPr/>
      <dgm:t>
        <a:bodyPr/>
        <a:lstStyle/>
        <a:p>
          <a:endParaRPr lang="en-US" sz="1400" b="0" dirty="0"/>
        </a:p>
      </dgm:t>
    </dgm:pt>
    <dgm:pt modelId="{4C7C5C7A-42F4-4386-B689-187668D69224}" type="parTrans" cxnId="{C0980EB5-4412-4D61-B724-CFC485704B77}">
      <dgm:prSet/>
      <dgm:spPr/>
      <dgm:t>
        <a:bodyPr/>
        <a:lstStyle/>
        <a:p>
          <a:endParaRPr lang="en-US"/>
        </a:p>
      </dgm:t>
    </dgm:pt>
    <dgm:pt modelId="{2510D580-AF2D-4B82-923E-722655AB2E37}" type="sibTrans" cxnId="{C0980EB5-4412-4D61-B724-CFC485704B77}">
      <dgm:prSet/>
      <dgm:spPr/>
      <dgm:t>
        <a:bodyPr/>
        <a:lstStyle/>
        <a:p>
          <a:endParaRPr lang="en-US"/>
        </a:p>
      </dgm:t>
    </dgm:pt>
    <dgm:pt modelId="{47A17702-1373-473D-A862-179513B5EDD5}">
      <dgm:prSet phldrT="[Text]" custT="1"/>
      <dgm:spPr/>
      <dgm:t>
        <a:bodyPr/>
        <a:lstStyle/>
        <a:p>
          <a:endParaRPr lang="en-US" sz="1400" b="0" dirty="0"/>
        </a:p>
      </dgm:t>
    </dgm:pt>
    <dgm:pt modelId="{8D1562DE-7B56-4D53-98C8-12589C40F1FA}" type="parTrans" cxnId="{CAE18720-E3C5-41BA-97C7-BC741E2228B5}">
      <dgm:prSet/>
      <dgm:spPr/>
      <dgm:t>
        <a:bodyPr/>
        <a:lstStyle/>
        <a:p>
          <a:endParaRPr lang="en-US"/>
        </a:p>
      </dgm:t>
    </dgm:pt>
    <dgm:pt modelId="{0C7B4D36-4599-4E97-906B-730AE54B9CA7}" type="sibTrans" cxnId="{CAE18720-E3C5-41BA-97C7-BC741E2228B5}">
      <dgm:prSet/>
      <dgm:spPr/>
      <dgm:t>
        <a:bodyPr/>
        <a:lstStyle/>
        <a:p>
          <a:endParaRPr lang="en-US"/>
        </a:p>
      </dgm:t>
    </dgm:pt>
    <dgm:pt modelId="{FA32F288-319E-40D5-AAD1-1FA0404A3939}">
      <dgm:prSet phldrT="[Text]" custT="1"/>
      <dgm:spPr/>
      <dgm:t>
        <a:bodyPr/>
        <a:lstStyle/>
        <a:p>
          <a:r>
            <a:rPr lang="en-US" sz="1400" b="0" dirty="0"/>
            <a:t>$            -</a:t>
          </a:r>
        </a:p>
      </dgm:t>
    </dgm:pt>
    <dgm:pt modelId="{26507F47-67DC-41DB-93DC-1547D7C034FE}" type="parTrans" cxnId="{7DE4CA88-5BDF-44EC-9C8C-7D748EFB528D}">
      <dgm:prSet/>
      <dgm:spPr/>
      <dgm:t>
        <a:bodyPr/>
        <a:lstStyle/>
        <a:p>
          <a:endParaRPr lang="en-US"/>
        </a:p>
      </dgm:t>
    </dgm:pt>
    <dgm:pt modelId="{862CE91E-2E7B-4350-9379-7F1F4DC09DC9}" type="sibTrans" cxnId="{7DE4CA88-5BDF-44EC-9C8C-7D748EFB528D}">
      <dgm:prSet/>
      <dgm:spPr/>
      <dgm:t>
        <a:bodyPr/>
        <a:lstStyle/>
        <a:p>
          <a:endParaRPr lang="en-US"/>
        </a:p>
      </dgm:t>
    </dgm:pt>
    <dgm:pt modelId="{01553720-5852-4948-8DFA-5660FF4FD5C4}">
      <dgm:prSet phldrT="[Text]" custT="1"/>
      <dgm:spPr/>
      <dgm:t>
        <a:bodyPr/>
        <a:lstStyle/>
        <a:p>
          <a:r>
            <a:rPr lang="en-US" sz="1400" b="0" dirty="0"/>
            <a:t>$            -       </a:t>
          </a:r>
        </a:p>
      </dgm:t>
    </dgm:pt>
    <dgm:pt modelId="{8174EAFC-B45F-412C-BBD2-226C6EF91569}" type="parTrans" cxnId="{E1D6A747-392A-432A-88EB-9A75A2643E5E}">
      <dgm:prSet/>
      <dgm:spPr/>
      <dgm:t>
        <a:bodyPr/>
        <a:lstStyle/>
        <a:p>
          <a:endParaRPr lang="en-US"/>
        </a:p>
      </dgm:t>
    </dgm:pt>
    <dgm:pt modelId="{BA3A61F5-9A47-4F57-9F05-344A867FD458}" type="sibTrans" cxnId="{E1D6A747-392A-432A-88EB-9A75A2643E5E}">
      <dgm:prSet/>
      <dgm:spPr/>
      <dgm:t>
        <a:bodyPr/>
        <a:lstStyle/>
        <a:p>
          <a:endParaRPr lang="en-US"/>
        </a:p>
      </dgm:t>
    </dgm:pt>
    <dgm:pt modelId="{77F32224-1414-424C-95CE-531167431B19}">
      <dgm:prSet phldrT="[Text]" custT="1"/>
      <dgm:spPr/>
      <dgm:t>
        <a:bodyPr/>
        <a:lstStyle/>
        <a:p>
          <a:r>
            <a:rPr lang="en-US" sz="1400" b="0" dirty="0"/>
            <a:t>$          3,305</a:t>
          </a:r>
        </a:p>
      </dgm:t>
    </dgm:pt>
    <dgm:pt modelId="{20231DC4-D364-4C8B-9854-6591B647EDB3}" type="parTrans" cxnId="{0C637483-E7C1-4A67-A911-78194F1F9394}">
      <dgm:prSet/>
      <dgm:spPr/>
      <dgm:t>
        <a:bodyPr/>
        <a:lstStyle/>
        <a:p>
          <a:endParaRPr lang="en-US"/>
        </a:p>
      </dgm:t>
    </dgm:pt>
    <dgm:pt modelId="{9F6B1E87-D4F9-4B24-8C2D-4D728FA3390A}" type="sibTrans" cxnId="{0C637483-E7C1-4A67-A911-78194F1F9394}">
      <dgm:prSet/>
      <dgm:spPr/>
      <dgm:t>
        <a:bodyPr/>
        <a:lstStyle/>
        <a:p>
          <a:endParaRPr lang="en-US"/>
        </a:p>
      </dgm:t>
    </dgm:pt>
    <dgm:pt modelId="{8184582A-84AB-4478-9926-66804538297F}">
      <dgm:prSet phldrT="[Text]" custT="1"/>
      <dgm:spPr/>
      <dgm:t>
        <a:bodyPr/>
        <a:lstStyle/>
        <a:p>
          <a:r>
            <a:rPr lang="en-US" sz="1400" b="0" dirty="0"/>
            <a:t>$          3,305</a:t>
          </a:r>
        </a:p>
      </dgm:t>
    </dgm:pt>
    <dgm:pt modelId="{B2F98B67-2E67-41D8-A1E5-871C938B1E9D}" type="parTrans" cxnId="{F9E3416C-E76E-4552-9986-0EF45F7BD848}">
      <dgm:prSet/>
      <dgm:spPr/>
      <dgm:t>
        <a:bodyPr/>
        <a:lstStyle/>
        <a:p>
          <a:endParaRPr lang="en-US"/>
        </a:p>
      </dgm:t>
    </dgm:pt>
    <dgm:pt modelId="{BCD7BA05-F2A4-46C5-9038-6341E7A7E30F}" type="sibTrans" cxnId="{F9E3416C-E76E-4552-9986-0EF45F7BD848}">
      <dgm:prSet/>
      <dgm:spPr/>
      <dgm:t>
        <a:bodyPr/>
        <a:lstStyle/>
        <a:p>
          <a:endParaRPr lang="en-US"/>
        </a:p>
      </dgm:t>
    </dgm:pt>
    <dgm:pt modelId="{D350EFB2-7B95-45E9-BAD0-6D45FC0F57A8}">
      <dgm:prSet phldrT="[Text]" custT="1"/>
      <dgm:spPr/>
      <dgm:t>
        <a:bodyPr/>
        <a:lstStyle/>
        <a:p>
          <a:r>
            <a:rPr lang="en-US" sz="1400" b="0" dirty="0"/>
            <a:t>$        93,453</a:t>
          </a:r>
        </a:p>
      </dgm:t>
    </dgm:pt>
    <dgm:pt modelId="{6A85759D-BF44-47AD-AD37-AD1533B8A761}" type="parTrans" cxnId="{D3A6FC51-7506-4938-BCED-30B51475E894}">
      <dgm:prSet/>
      <dgm:spPr/>
      <dgm:t>
        <a:bodyPr/>
        <a:lstStyle/>
        <a:p>
          <a:endParaRPr lang="en-US"/>
        </a:p>
      </dgm:t>
    </dgm:pt>
    <dgm:pt modelId="{89C0D1DA-C5AF-4631-A44F-5664BC656DE7}" type="sibTrans" cxnId="{D3A6FC51-7506-4938-BCED-30B51475E894}">
      <dgm:prSet/>
      <dgm:spPr/>
      <dgm:t>
        <a:bodyPr/>
        <a:lstStyle/>
        <a:p>
          <a:endParaRPr lang="en-US"/>
        </a:p>
      </dgm:t>
    </dgm:pt>
    <dgm:pt modelId="{0FC446EE-81A5-4402-9195-8C418076453D}">
      <dgm:prSet phldrT="[Text]" custT="1"/>
      <dgm:spPr/>
      <dgm:t>
        <a:bodyPr/>
        <a:lstStyle/>
        <a:p>
          <a:r>
            <a:rPr lang="en-US" sz="1400" b="0" dirty="0"/>
            <a:t>$	    1,516</a:t>
          </a:r>
        </a:p>
      </dgm:t>
    </dgm:pt>
    <dgm:pt modelId="{399B54D9-CA33-4D2A-9EDC-E2F009D26AEE}" type="parTrans" cxnId="{40F5EA20-A889-494B-BF0B-A5A3DC25B9E0}">
      <dgm:prSet/>
      <dgm:spPr/>
      <dgm:t>
        <a:bodyPr/>
        <a:lstStyle/>
        <a:p>
          <a:endParaRPr lang="en-US"/>
        </a:p>
      </dgm:t>
    </dgm:pt>
    <dgm:pt modelId="{E7975B77-D6FC-492C-9941-803E7F086019}" type="sibTrans" cxnId="{40F5EA20-A889-494B-BF0B-A5A3DC25B9E0}">
      <dgm:prSet/>
      <dgm:spPr/>
      <dgm:t>
        <a:bodyPr/>
        <a:lstStyle/>
        <a:p>
          <a:endParaRPr lang="en-US"/>
        </a:p>
      </dgm:t>
    </dgm:pt>
    <dgm:pt modelId="{E1B3E020-2667-4EF7-83CE-F734AB72A744}">
      <dgm:prSet phldrT="[Text]" custT="1"/>
      <dgm:spPr/>
      <dgm:t>
        <a:bodyPr/>
        <a:lstStyle/>
        <a:p>
          <a:r>
            <a:rPr lang="en-US" sz="1400" b="0" dirty="0"/>
            <a:t>$	  12,972</a:t>
          </a:r>
        </a:p>
      </dgm:t>
    </dgm:pt>
    <dgm:pt modelId="{36A7F734-59FE-4AB9-B12D-6DBC559E4152}" type="parTrans" cxnId="{DD6A585A-0587-411F-A796-59119FB3A7B5}">
      <dgm:prSet/>
      <dgm:spPr/>
      <dgm:t>
        <a:bodyPr/>
        <a:lstStyle/>
        <a:p>
          <a:endParaRPr lang="en-US"/>
        </a:p>
      </dgm:t>
    </dgm:pt>
    <dgm:pt modelId="{BD87DF85-9BAF-40CC-A198-888F51A97E76}" type="sibTrans" cxnId="{DD6A585A-0587-411F-A796-59119FB3A7B5}">
      <dgm:prSet/>
      <dgm:spPr/>
      <dgm:t>
        <a:bodyPr/>
        <a:lstStyle/>
        <a:p>
          <a:endParaRPr lang="en-US"/>
        </a:p>
      </dgm:t>
    </dgm:pt>
    <dgm:pt modelId="{4B334F18-1407-4CDE-994C-965EEA453FD8}">
      <dgm:prSet phldrT="[Text]" custT="1"/>
      <dgm:spPr/>
      <dgm:t>
        <a:bodyPr/>
        <a:lstStyle/>
        <a:p>
          <a:r>
            <a:rPr lang="en-US" sz="1400" b="0" dirty="0"/>
            <a:t>$	  14,488</a:t>
          </a:r>
        </a:p>
      </dgm:t>
    </dgm:pt>
    <dgm:pt modelId="{1ED4994F-1641-4892-8771-578CE1749A06}" type="parTrans" cxnId="{DAA3E75B-7937-498D-9734-5FD576818D1A}">
      <dgm:prSet/>
      <dgm:spPr/>
      <dgm:t>
        <a:bodyPr/>
        <a:lstStyle/>
        <a:p>
          <a:endParaRPr lang="en-US"/>
        </a:p>
      </dgm:t>
    </dgm:pt>
    <dgm:pt modelId="{F40E09E7-7032-4C3B-9A2D-52C0DDE532C1}" type="sibTrans" cxnId="{DAA3E75B-7937-498D-9734-5FD576818D1A}">
      <dgm:prSet/>
      <dgm:spPr/>
      <dgm:t>
        <a:bodyPr/>
        <a:lstStyle/>
        <a:p>
          <a:endParaRPr lang="en-US"/>
        </a:p>
      </dgm:t>
    </dgm:pt>
    <dgm:pt modelId="{6595239B-51C0-416C-B596-19D1524EB30F}">
      <dgm:prSet phldrT="[Text]" custT="1"/>
      <dgm:spPr/>
      <dgm:t>
        <a:bodyPr/>
        <a:lstStyle/>
        <a:p>
          <a:r>
            <a:rPr lang="en-US" sz="1400" b="0" dirty="0"/>
            <a:t>$	  91,821</a:t>
          </a:r>
        </a:p>
      </dgm:t>
    </dgm:pt>
    <dgm:pt modelId="{9E890DFC-8176-46BF-B434-D167E5E21BF0}" type="parTrans" cxnId="{74780834-81B6-43FF-8CD1-971814FEF28E}">
      <dgm:prSet/>
      <dgm:spPr/>
      <dgm:t>
        <a:bodyPr/>
        <a:lstStyle/>
        <a:p>
          <a:endParaRPr lang="en-US"/>
        </a:p>
      </dgm:t>
    </dgm:pt>
    <dgm:pt modelId="{5B533176-BB45-4B29-8C57-A210BA6B97B9}" type="sibTrans" cxnId="{74780834-81B6-43FF-8CD1-971814FEF28E}">
      <dgm:prSet/>
      <dgm:spPr/>
      <dgm:t>
        <a:bodyPr/>
        <a:lstStyle/>
        <a:p>
          <a:endParaRPr lang="en-US"/>
        </a:p>
      </dgm:t>
    </dgm:pt>
    <dgm:pt modelId="{41B201DF-5161-4282-9FA6-4C07C22EDCBC}" type="pres">
      <dgm:prSet presAssocID="{991C3678-74FF-4750-947F-4148E8E5FEA3}" presName="Name0" presStyleCnt="0">
        <dgm:presLayoutVars>
          <dgm:dir/>
          <dgm:animLvl val="lvl"/>
          <dgm:resizeHandles val="exact"/>
        </dgm:presLayoutVars>
      </dgm:prSet>
      <dgm:spPr/>
      <dgm:t>
        <a:bodyPr/>
        <a:lstStyle/>
        <a:p>
          <a:endParaRPr lang="en-US"/>
        </a:p>
      </dgm:t>
    </dgm:pt>
    <dgm:pt modelId="{F65FFAB2-DC45-4379-B6B1-9144D214792A}" type="pres">
      <dgm:prSet presAssocID="{173A67D2-038F-46C9-A1AD-1CBB48197301}" presName="composite" presStyleCnt="0"/>
      <dgm:spPr/>
    </dgm:pt>
    <dgm:pt modelId="{66C81E68-9F29-4C5B-B8BD-4FC1987671A2}" type="pres">
      <dgm:prSet presAssocID="{173A67D2-038F-46C9-A1AD-1CBB48197301}" presName="parTx" presStyleLbl="alignNode1" presStyleIdx="0" presStyleCnt="4">
        <dgm:presLayoutVars>
          <dgm:chMax val="0"/>
          <dgm:chPref val="0"/>
          <dgm:bulletEnabled val="1"/>
        </dgm:presLayoutVars>
      </dgm:prSet>
      <dgm:spPr/>
      <dgm:t>
        <a:bodyPr/>
        <a:lstStyle/>
        <a:p>
          <a:endParaRPr lang="en-US"/>
        </a:p>
      </dgm:t>
    </dgm:pt>
    <dgm:pt modelId="{AEE04920-86AD-4849-8560-360B7C075A49}" type="pres">
      <dgm:prSet presAssocID="{173A67D2-038F-46C9-A1AD-1CBB48197301}" presName="desTx" presStyleLbl="alignAccFollowNode1" presStyleIdx="0" presStyleCnt="4" custLinFactNeighborX="-166" custLinFactNeighborY="560">
        <dgm:presLayoutVars>
          <dgm:bulletEnabled val="1"/>
        </dgm:presLayoutVars>
      </dgm:prSet>
      <dgm:spPr/>
      <dgm:t>
        <a:bodyPr/>
        <a:lstStyle/>
        <a:p>
          <a:endParaRPr lang="en-US"/>
        </a:p>
      </dgm:t>
    </dgm:pt>
    <dgm:pt modelId="{5400F7CF-E22E-4A9B-9B77-70C276D7FEF9}" type="pres">
      <dgm:prSet presAssocID="{711A897E-30F6-4C2A-86FA-C8B24740CC33}" presName="space" presStyleCnt="0"/>
      <dgm:spPr/>
    </dgm:pt>
    <dgm:pt modelId="{7BE4C66B-BB03-44F2-BF07-EB56B81A8D8A}" type="pres">
      <dgm:prSet presAssocID="{0678B6A5-63DF-4BE3-A7D8-636702DE8283}" presName="composite" presStyleCnt="0"/>
      <dgm:spPr/>
    </dgm:pt>
    <dgm:pt modelId="{D0E83513-6441-4BB8-A857-5EDFBEFFF251}" type="pres">
      <dgm:prSet presAssocID="{0678B6A5-63DF-4BE3-A7D8-636702DE8283}" presName="parTx" presStyleLbl="alignNode1" presStyleIdx="1" presStyleCnt="4">
        <dgm:presLayoutVars>
          <dgm:chMax val="0"/>
          <dgm:chPref val="0"/>
          <dgm:bulletEnabled val="1"/>
        </dgm:presLayoutVars>
      </dgm:prSet>
      <dgm:spPr/>
      <dgm:t>
        <a:bodyPr/>
        <a:lstStyle/>
        <a:p>
          <a:endParaRPr lang="en-US"/>
        </a:p>
      </dgm:t>
    </dgm:pt>
    <dgm:pt modelId="{F9600A45-9DFB-4944-9BF8-D41E1DCFD670}" type="pres">
      <dgm:prSet presAssocID="{0678B6A5-63DF-4BE3-A7D8-636702DE8283}" presName="desTx" presStyleLbl="alignAccFollowNode1" presStyleIdx="1" presStyleCnt="4">
        <dgm:presLayoutVars>
          <dgm:bulletEnabled val="1"/>
        </dgm:presLayoutVars>
      </dgm:prSet>
      <dgm:spPr/>
      <dgm:t>
        <a:bodyPr/>
        <a:lstStyle/>
        <a:p>
          <a:endParaRPr lang="en-US"/>
        </a:p>
      </dgm:t>
    </dgm:pt>
    <dgm:pt modelId="{B4004CA4-913E-48C0-9B74-FD3DCC33581B}" type="pres">
      <dgm:prSet presAssocID="{64185F4A-2B87-4BBD-B5EC-B2D0D25E9EA3}" presName="space" presStyleCnt="0"/>
      <dgm:spPr/>
    </dgm:pt>
    <dgm:pt modelId="{889D8F7C-59A3-477F-B484-321F83D695AC}" type="pres">
      <dgm:prSet presAssocID="{8085C42C-F2E6-4709-9B25-E51BA70B324C}" presName="composite" presStyleCnt="0"/>
      <dgm:spPr/>
    </dgm:pt>
    <dgm:pt modelId="{4A1F68DB-E8B0-4291-BF2A-67AA92B29538}" type="pres">
      <dgm:prSet presAssocID="{8085C42C-F2E6-4709-9B25-E51BA70B324C}" presName="parTx" presStyleLbl="alignNode1" presStyleIdx="2" presStyleCnt="4">
        <dgm:presLayoutVars>
          <dgm:chMax val="0"/>
          <dgm:chPref val="0"/>
          <dgm:bulletEnabled val="1"/>
        </dgm:presLayoutVars>
      </dgm:prSet>
      <dgm:spPr/>
      <dgm:t>
        <a:bodyPr/>
        <a:lstStyle/>
        <a:p>
          <a:endParaRPr lang="en-US"/>
        </a:p>
      </dgm:t>
    </dgm:pt>
    <dgm:pt modelId="{83548E15-6AA7-456C-B836-1C196C6872B9}" type="pres">
      <dgm:prSet presAssocID="{8085C42C-F2E6-4709-9B25-E51BA70B324C}" presName="desTx" presStyleLbl="alignAccFollowNode1" presStyleIdx="2" presStyleCnt="4">
        <dgm:presLayoutVars>
          <dgm:bulletEnabled val="1"/>
        </dgm:presLayoutVars>
      </dgm:prSet>
      <dgm:spPr/>
      <dgm:t>
        <a:bodyPr/>
        <a:lstStyle/>
        <a:p>
          <a:endParaRPr lang="en-US"/>
        </a:p>
      </dgm:t>
    </dgm:pt>
    <dgm:pt modelId="{BB9E7A31-CD72-4334-BD9F-31FA3C31F7B3}" type="pres">
      <dgm:prSet presAssocID="{20AA745C-44A9-4FC1-ABFB-FA36C5B3D908}" presName="space" presStyleCnt="0"/>
      <dgm:spPr/>
    </dgm:pt>
    <dgm:pt modelId="{E9A801D1-8872-433E-9339-1D77D8EBB54A}" type="pres">
      <dgm:prSet presAssocID="{40E9CBF9-2C06-45B4-B7F7-E160F59864A3}" presName="composite" presStyleCnt="0"/>
      <dgm:spPr/>
    </dgm:pt>
    <dgm:pt modelId="{D6BE9B6D-3193-431A-A730-A7D93A92EBCB}" type="pres">
      <dgm:prSet presAssocID="{40E9CBF9-2C06-45B4-B7F7-E160F59864A3}" presName="parTx" presStyleLbl="alignNode1" presStyleIdx="3" presStyleCnt="4">
        <dgm:presLayoutVars>
          <dgm:chMax val="0"/>
          <dgm:chPref val="0"/>
          <dgm:bulletEnabled val="1"/>
        </dgm:presLayoutVars>
      </dgm:prSet>
      <dgm:spPr/>
      <dgm:t>
        <a:bodyPr/>
        <a:lstStyle/>
        <a:p>
          <a:endParaRPr lang="en-US"/>
        </a:p>
      </dgm:t>
    </dgm:pt>
    <dgm:pt modelId="{8DD89C81-46F2-477A-9E30-B6A5BD3D93A5}" type="pres">
      <dgm:prSet presAssocID="{40E9CBF9-2C06-45B4-B7F7-E160F59864A3}" presName="desTx" presStyleLbl="alignAccFollowNode1" presStyleIdx="3" presStyleCnt="4" custLinFactNeighborX="166" custLinFactNeighborY="1344">
        <dgm:presLayoutVars>
          <dgm:bulletEnabled val="1"/>
        </dgm:presLayoutVars>
      </dgm:prSet>
      <dgm:spPr/>
      <dgm:t>
        <a:bodyPr/>
        <a:lstStyle/>
        <a:p>
          <a:endParaRPr lang="en-US"/>
        </a:p>
      </dgm:t>
    </dgm:pt>
  </dgm:ptLst>
  <dgm:cxnLst>
    <dgm:cxn modelId="{B83B2154-08F2-4AD3-B665-02A6F37AAF87}" type="presOf" srcId="{751257FD-F3C2-4FFD-AA9A-407C7617BD59}" destId="{83548E15-6AA7-456C-B836-1C196C6872B9}" srcOrd="0" destOrd="0" presId="urn:microsoft.com/office/officeart/2005/8/layout/hList1"/>
    <dgm:cxn modelId="{7DE4CA88-5BDF-44EC-9C8C-7D748EFB528D}" srcId="{0678B6A5-63DF-4BE3-A7D8-636702DE8283}" destId="{FA32F288-319E-40D5-AAD1-1FA0404A3939}" srcOrd="1" destOrd="0" parTransId="{26507F47-67DC-41DB-93DC-1547D7C034FE}" sibTransId="{862CE91E-2E7B-4350-9379-7F1F4DC09DC9}"/>
    <dgm:cxn modelId="{D9B33F7A-3E72-4783-BCD0-3AE69F5D8317}" srcId="{8085C42C-F2E6-4709-9B25-E51BA70B324C}" destId="{514E134C-914C-44D0-8E4F-192246AC9B4C}" srcOrd="8" destOrd="0" parTransId="{47B65919-CD04-4879-B148-2680293ECF4A}" sibTransId="{DF1FF3FF-DABA-4495-B1BB-229800D1D75F}"/>
    <dgm:cxn modelId="{FF48C2D5-FC32-498B-A2EA-7E4B9889B86C}" type="presOf" srcId="{D350EFB2-7B95-45E9-BAD0-6D45FC0F57A8}" destId="{F9600A45-9DFB-4944-9BF8-D41E1DCFD670}" srcOrd="0" destOrd="5" presId="urn:microsoft.com/office/officeart/2005/8/layout/hList1"/>
    <dgm:cxn modelId="{C0980EB5-4412-4D61-B724-CFC485704B77}" srcId="{40E9CBF9-2C06-45B4-B7F7-E160F59864A3}" destId="{F0B559A8-530E-4B74-BCFE-E5A30929771C}" srcOrd="6" destOrd="0" parTransId="{4C7C5C7A-42F4-4386-B689-187668D69224}" sibTransId="{2510D580-AF2D-4B82-923E-722655AB2E37}"/>
    <dgm:cxn modelId="{FA7B8624-75CC-4EDF-AB6B-B4D4D3181A9C}" type="presOf" srcId="{805E2793-7584-484E-844A-B6819BAB3FB7}" destId="{8DD89C81-46F2-477A-9E30-B6A5BD3D93A5}" srcOrd="0" destOrd="3" presId="urn:microsoft.com/office/officeart/2005/8/layout/hList1"/>
    <dgm:cxn modelId="{F0C09D06-EF63-4213-973B-E3C1462F22BC}" type="presOf" srcId="{8085C42C-F2E6-4709-9B25-E51BA70B324C}" destId="{4A1F68DB-E8B0-4291-BF2A-67AA92B29538}" srcOrd="0" destOrd="0" presId="urn:microsoft.com/office/officeart/2005/8/layout/hList1"/>
    <dgm:cxn modelId="{0B2A8B27-FE8F-46A0-8EFF-56EFC32C4156}" srcId="{40E9CBF9-2C06-45B4-B7F7-E160F59864A3}" destId="{3A029B2E-DAD4-4086-9039-8279E14116D8}" srcOrd="4" destOrd="0" parTransId="{E75AE40F-DB66-4222-931E-DE5355F99C32}" sibTransId="{09D2DEDF-B490-460B-A9F3-12FE744D2A5F}"/>
    <dgm:cxn modelId="{A9E4337C-E37E-44B8-B587-78811A841C57}" type="presOf" srcId="{4B334F18-1407-4CDE-994C-965EEA453FD8}" destId="{83548E15-6AA7-456C-B836-1C196C6872B9}" srcOrd="0" destOrd="4" presId="urn:microsoft.com/office/officeart/2005/8/layout/hList1"/>
    <dgm:cxn modelId="{7000B5E2-F296-41A1-9357-FDF9422AFAA2}" type="presOf" srcId="{3452A418-A5D6-4F8F-B5B0-55B188590238}" destId="{AEE04920-86AD-4849-8560-360B7C075A49}" srcOrd="0" destOrd="3" presId="urn:microsoft.com/office/officeart/2005/8/layout/hList1"/>
    <dgm:cxn modelId="{EE0F0507-CDEE-408D-85A7-5C77FB7B0BCE}" type="presOf" srcId="{F37C7690-7F52-44C7-9E0C-A6895BFC29E8}" destId="{8DD89C81-46F2-477A-9E30-B6A5BD3D93A5}" srcOrd="0" destOrd="8" presId="urn:microsoft.com/office/officeart/2005/8/layout/hList1"/>
    <dgm:cxn modelId="{80D20B42-3403-4307-BB90-27448AA01147}" type="presOf" srcId="{514E134C-914C-44D0-8E4F-192246AC9B4C}" destId="{83548E15-6AA7-456C-B836-1C196C6872B9}" srcOrd="0" destOrd="8" presId="urn:microsoft.com/office/officeart/2005/8/layout/hList1"/>
    <dgm:cxn modelId="{E5C999CF-9F9E-4409-BFC1-3790F4DE69B3}" srcId="{173A67D2-038F-46C9-A1AD-1CBB48197301}" destId="{0B0B591B-4B66-4069-82A6-F4F8E1F46046}" srcOrd="1" destOrd="0" parTransId="{A8B209A1-125D-433D-9115-F2EA792F3D7E}" sibTransId="{9C53EDB9-7663-433F-B927-FFFEFA55EC9B}"/>
    <dgm:cxn modelId="{74780834-81B6-43FF-8CD1-971814FEF28E}" srcId="{8085C42C-F2E6-4709-9B25-E51BA70B324C}" destId="{6595239B-51C0-416C-B596-19D1524EB30F}" srcOrd="5" destOrd="0" parTransId="{9E890DFC-8176-46BF-B434-D167E5E21BF0}" sibTransId="{5B533176-BB45-4B29-8C57-A210BA6B97B9}"/>
    <dgm:cxn modelId="{3945DD34-45DE-4582-A753-2ACD328BEA64}" srcId="{173A67D2-038F-46C9-A1AD-1CBB48197301}" destId="{05BD1457-5910-4ADB-8992-29C710E22A1F}" srcOrd="5" destOrd="0" parTransId="{F8CC3E96-93B7-41F7-B6CF-FC45D70EA2C6}" sibTransId="{1AF154C0-E643-407D-856A-8D96EF612D82}"/>
    <dgm:cxn modelId="{BCA24D0E-D35A-489C-91AE-D6506C612E1E}" type="presOf" srcId="{7123C59F-2F8F-4C42-9619-F9F498C238C9}" destId="{AEE04920-86AD-4849-8560-360B7C075A49}" srcOrd="0" destOrd="4" presId="urn:microsoft.com/office/officeart/2005/8/layout/hList1"/>
    <dgm:cxn modelId="{A5AD4FB1-AAAC-4FE9-A476-D8DB732DBDB6}" type="presOf" srcId="{40E9CBF9-2C06-45B4-B7F7-E160F59864A3}" destId="{D6BE9B6D-3193-431A-A730-A7D93A92EBCB}" srcOrd="0" destOrd="0" presId="urn:microsoft.com/office/officeart/2005/8/layout/hList1"/>
    <dgm:cxn modelId="{A910BF3C-C80D-4615-A3BF-FCC24E892F02}" type="presOf" srcId="{9E3D699C-6EC6-49C6-AB17-89B4A8ED6A34}" destId="{AEE04920-86AD-4849-8560-360B7C075A49}" srcOrd="0" destOrd="2" presId="urn:microsoft.com/office/officeart/2005/8/layout/hList1"/>
    <dgm:cxn modelId="{67A665C0-F464-4FAA-BCE3-CE6BC7E710C7}" type="presOf" srcId="{0678B6A5-63DF-4BE3-A7D8-636702DE8283}" destId="{D0E83513-6441-4BB8-A857-5EDFBEFFF251}" srcOrd="0" destOrd="0" presId="urn:microsoft.com/office/officeart/2005/8/layout/hList1"/>
    <dgm:cxn modelId="{E01994C3-6A8C-45BF-9E3A-1131DF88CCFF}" srcId="{8085C42C-F2E6-4709-9B25-E51BA70B324C}" destId="{445679FF-D906-4D35-9AFB-A8C56CC59EC2}" srcOrd="2" destOrd="0" parTransId="{D8048AF7-096C-458E-BBE4-97B3724C7C98}" sibTransId="{C45D0640-55ED-42FF-A3CC-CC89DFC67108}"/>
    <dgm:cxn modelId="{0121B5A3-B80E-4E73-8A59-1989F9DCF2FE}" srcId="{8085C42C-F2E6-4709-9B25-E51BA70B324C}" destId="{45AC5EF4-28FA-460A-94C5-0CB8F59E8C3B}" srcOrd="6" destOrd="0" parTransId="{6EB472F7-591F-4183-92AF-31BEFF1FF816}" sibTransId="{A31277A2-A494-40F1-A4A8-8CD34C17A184}"/>
    <dgm:cxn modelId="{41C5D23A-BDDE-4D47-9A4E-2CD08D286F0F}" type="presOf" srcId="{0A2720A2-9004-4456-9578-17CD7FA57BE4}" destId="{AEE04920-86AD-4849-8560-360B7C075A49}" srcOrd="0" destOrd="0" presId="urn:microsoft.com/office/officeart/2005/8/layout/hList1"/>
    <dgm:cxn modelId="{2365B9D6-3D48-403B-8D24-2A55870F9D0F}" type="presOf" srcId="{25BD53DC-F505-4202-A721-DD2FC5525881}" destId="{F9600A45-9DFB-4944-9BF8-D41E1DCFD670}" srcOrd="0" destOrd="0" presId="urn:microsoft.com/office/officeart/2005/8/layout/hList1"/>
    <dgm:cxn modelId="{9E6CB0F5-907B-4A24-AAEE-76223FBE8683}" type="presOf" srcId="{2D0735E8-A67C-412D-BE93-61EACA5A5F84}" destId="{8DD89C81-46F2-477A-9E30-B6A5BD3D93A5}" srcOrd="0" destOrd="1" presId="urn:microsoft.com/office/officeart/2005/8/layout/hList1"/>
    <dgm:cxn modelId="{5087733B-380A-42C7-8812-ED018EFC4C39}" srcId="{173A67D2-038F-46C9-A1AD-1CBB48197301}" destId="{7123C59F-2F8F-4C42-9619-F9F498C238C9}" srcOrd="4" destOrd="0" parTransId="{F12A858D-C2A1-4529-9BC3-670973720263}" sibTransId="{C24A1B21-DC62-48AF-96CD-546BFA06DB8B}"/>
    <dgm:cxn modelId="{167FD77D-EAC7-42BB-90FE-D0D2D7463C6C}" type="presOf" srcId="{E1B3E020-2667-4EF7-83CE-F734AB72A744}" destId="{83548E15-6AA7-456C-B836-1C196C6872B9}" srcOrd="0" destOrd="3" presId="urn:microsoft.com/office/officeart/2005/8/layout/hList1"/>
    <dgm:cxn modelId="{76838F95-6480-4DDE-ADB2-B138DBE96F7A}" srcId="{40E9CBF9-2C06-45B4-B7F7-E160F59864A3}" destId="{F37C7690-7F52-44C7-9E0C-A6895BFC29E8}" srcOrd="8" destOrd="0" parTransId="{718E6101-6019-4CD6-9A43-493C68DCB7D9}" sibTransId="{DDD18863-5DD1-44B4-8BDB-4F7EB4498AF7}"/>
    <dgm:cxn modelId="{A13EE94E-CE51-4ECB-94C4-66BEB004A7E5}" type="presOf" srcId="{445679FF-D906-4D35-9AFB-A8C56CC59EC2}" destId="{83548E15-6AA7-456C-B836-1C196C6872B9}" srcOrd="0" destOrd="2" presId="urn:microsoft.com/office/officeart/2005/8/layout/hList1"/>
    <dgm:cxn modelId="{E1D6A747-392A-432A-88EB-9A75A2643E5E}" srcId="{0678B6A5-63DF-4BE3-A7D8-636702DE8283}" destId="{01553720-5852-4948-8DFA-5660FF4FD5C4}" srcOrd="2" destOrd="0" parTransId="{8174EAFC-B45F-412C-BBD2-226C6EF91569}" sibTransId="{BA3A61F5-9A47-4F57-9F05-344A867FD458}"/>
    <dgm:cxn modelId="{7A4AAAA9-E5A8-4529-A682-56A228D2D745}" srcId="{8085C42C-F2E6-4709-9B25-E51BA70B324C}" destId="{751257FD-F3C2-4FFD-AA9A-407C7617BD59}" srcOrd="0" destOrd="0" parTransId="{1618D7B9-6A41-4AC6-818D-AD42063450EE}" sibTransId="{1CCA4164-8BCB-4741-8ADA-92370775EEE5}"/>
    <dgm:cxn modelId="{67393BFC-8537-453B-9FA5-D073C967FA42}" type="presOf" srcId="{F0B559A8-530E-4B74-BCFE-E5A30929771C}" destId="{8DD89C81-46F2-477A-9E30-B6A5BD3D93A5}" srcOrd="0" destOrd="6" presId="urn:microsoft.com/office/officeart/2005/8/layout/hList1"/>
    <dgm:cxn modelId="{1AFAC2A8-6B9D-442B-9124-B5628112D127}" srcId="{173A67D2-038F-46C9-A1AD-1CBB48197301}" destId="{9E3D699C-6EC6-49C6-AB17-89B4A8ED6A34}" srcOrd="2" destOrd="0" parTransId="{C756B10A-0C2A-4C25-8259-23B371ECADD5}" sibTransId="{18BCA611-667B-43C4-BC35-DC5D39A10E87}"/>
    <dgm:cxn modelId="{A3ADFF07-B9A5-49F1-94B4-F520B56E55A2}" srcId="{40E9CBF9-2C06-45B4-B7F7-E160F59864A3}" destId="{44C81525-3206-41AD-932B-41C9643A2689}" srcOrd="2" destOrd="0" parTransId="{B63668AA-4BF9-46C7-9A32-D4C6A37034BD}" sibTransId="{F8AC61CE-F7E7-4BEB-88E1-8C170760E15C}"/>
    <dgm:cxn modelId="{8E6E4810-B417-4755-A65F-F68F5849B26B}" srcId="{40E9CBF9-2C06-45B4-B7F7-E160F59864A3}" destId="{2D0735E8-A67C-412D-BE93-61EACA5A5F84}" srcOrd="1" destOrd="0" parTransId="{05361A0B-FB65-4344-9A69-9E5B89796FF6}" sibTransId="{45402716-97E4-447B-B8C2-F87B6C467DBD}"/>
    <dgm:cxn modelId="{A4D624C9-3B44-4B4E-928C-279ABDAF5F4D}" srcId="{991C3678-74FF-4750-947F-4148E8E5FEA3}" destId="{40E9CBF9-2C06-45B4-B7F7-E160F59864A3}" srcOrd="3" destOrd="0" parTransId="{69EFE064-25A1-4450-ADA5-E576B0FCD6F4}" sibTransId="{0F8A562D-9D7A-4D30-8437-906FCD01EB4A}"/>
    <dgm:cxn modelId="{0488A39D-B682-4CC5-B4B7-1128828FF931}" type="presOf" srcId="{EC4797C8-B2BE-468C-8F2F-DEF9E7E3F781}" destId="{8DD89C81-46F2-477A-9E30-B6A5BD3D93A5}" srcOrd="0" destOrd="5" presId="urn:microsoft.com/office/officeart/2005/8/layout/hList1"/>
    <dgm:cxn modelId="{46A1C19E-CCB8-4044-BDF1-0B052565945E}" srcId="{40E9CBF9-2C06-45B4-B7F7-E160F59864A3}" destId="{EC4797C8-B2BE-468C-8F2F-DEF9E7E3F781}" srcOrd="5" destOrd="0" parTransId="{86CEC3FB-36EE-4AF3-93B6-A9355D3961A6}" sibTransId="{CBF837F5-B8B0-46A1-B5C7-25E59EF8FEB9}"/>
    <dgm:cxn modelId="{A6FF4A90-F63E-41E3-A52E-F4EA7E263EDD}" type="presOf" srcId="{8184582A-84AB-4478-9926-66804538297F}" destId="{F9600A45-9DFB-4944-9BF8-D41E1DCFD670}" srcOrd="0" destOrd="4" presId="urn:microsoft.com/office/officeart/2005/8/layout/hList1"/>
    <dgm:cxn modelId="{45CA73AB-97DE-4059-84EF-6B73D185E32F}" srcId="{40E9CBF9-2C06-45B4-B7F7-E160F59864A3}" destId="{7217C8A2-216C-4BAD-BA99-B717A52E8B53}" srcOrd="0" destOrd="0" parTransId="{7EB8C10A-C8E4-405A-B043-1914AE8AE4B6}" sibTransId="{3C3B94F7-364C-441C-8A27-89EED2ACB242}"/>
    <dgm:cxn modelId="{0C7A48B1-5470-437A-98D6-EC4CFD41365A}" type="presOf" srcId="{0FC446EE-81A5-4402-9195-8C418076453D}" destId="{83548E15-6AA7-456C-B836-1C196C6872B9}" srcOrd="0" destOrd="1" presId="urn:microsoft.com/office/officeart/2005/8/layout/hList1"/>
    <dgm:cxn modelId="{3CFAABCB-5F6C-469E-A438-B89E6E6649C6}" type="presOf" srcId="{47A17702-1373-473D-A862-179513B5EDD5}" destId="{8DD89C81-46F2-477A-9E30-B6A5BD3D93A5}" srcOrd="0" destOrd="7" presId="urn:microsoft.com/office/officeart/2005/8/layout/hList1"/>
    <dgm:cxn modelId="{BC086CD5-F2E3-4760-AB34-9450FEC5FD3E}" srcId="{991C3678-74FF-4750-947F-4148E8E5FEA3}" destId="{8085C42C-F2E6-4709-9B25-E51BA70B324C}" srcOrd="2" destOrd="0" parTransId="{A312B598-F087-4E01-A667-36ECE9150147}" sibTransId="{20AA745C-44A9-4FC1-ABFB-FA36C5B3D908}"/>
    <dgm:cxn modelId="{16A03A1D-3D2A-48E0-8077-A56D53384237}" srcId="{991C3678-74FF-4750-947F-4148E8E5FEA3}" destId="{0678B6A5-63DF-4BE3-A7D8-636702DE8283}" srcOrd="1" destOrd="0" parTransId="{22F70194-3A75-4C9F-AEF1-205B62DE701F}" sibTransId="{64185F4A-2B87-4BBD-B5EC-B2D0D25E9EA3}"/>
    <dgm:cxn modelId="{CAE18720-E3C5-41BA-97C7-BC741E2228B5}" srcId="{40E9CBF9-2C06-45B4-B7F7-E160F59864A3}" destId="{47A17702-1373-473D-A862-179513B5EDD5}" srcOrd="7" destOrd="0" parTransId="{8D1562DE-7B56-4D53-98C8-12589C40F1FA}" sibTransId="{0C7B4D36-4599-4E97-906B-730AE54B9CA7}"/>
    <dgm:cxn modelId="{71360357-678E-456C-AA6C-D7119CD4F9D3}" type="presOf" srcId="{45AC5EF4-28FA-460A-94C5-0CB8F59E8C3B}" destId="{83548E15-6AA7-456C-B836-1C196C6872B9}" srcOrd="0" destOrd="6" presId="urn:microsoft.com/office/officeart/2005/8/layout/hList1"/>
    <dgm:cxn modelId="{D3A6FC51-7506-4938-BCED-30B51475E894}" srcId="{0678B6A5-63DF-4BE3-A7D8-636702DE8283}" destId="{D350EFB2-7B95-45E9-BAD0-6D45FC0F57A8}" srcOrd="5" destOrd="0" parTransId="{6A85759D-BF44-47AD-AD37-AD1533B8A761}" sibTransId="{89C0D1DA-C5AF-4631-A44F-5664BC656DE7}"/>
    <dgm:cxn modelId="{0C637483-E7C1-4A67-A911-78194F1F9394}" srcId="{0678B6A5-63DF-4BE3-A7D8-636702DE8283}" destId="{77F32224-1414-424C-95CE-531167431B19}" srcOrd="3" destOrd="0" parTransId="{20231DC4-D364-4C8B-9854-6591B647EDB3}" sibTransId="{9F6B1E87-D4F9-4B24-8C2D-4D728FA3390A}"/>
    <dgm:cxn modelId="{DD6A585A-0587-411F-A796-59119FB3A7B5}" srcId="{8085C42C-F2E6-4709-9B25-E51BA70B324C}" destId="{E1B3E020-2667-4EF7-83CE-F734AB72A744}" srcOrd="3" destOrd="0" parTransId="{36A7F734-59FE-4AB9-B12D-6DBC559E4152}" sibTransId="{BD87DF85-9BAF-40CC-A198-888F51A97E76}"/>
    <dgm:cxn modelId="{812AF1FC-44E2-40E6-8E9A-123567F30E2B}" type="presOf" srcId="{991C3678-74FF-4750-947F-4148E8E5FEA3}" destId="{41B201DF-5161-4282-9FA6-4C07C22EDCBC}" srcOrd="0" destOrd="0" presId="urn:microsoft.com/office/officeart/2005/8/layout/hList1"/>
    <dgm:cxn modelId="{F9E3416C-E76E-4552-9986-0EF45F7BD848}" srcId="{0678B6A5-63DF-4BE3-A7D8-636702DE8283}" destId="{8184582A-84AB-4478-9926-66804538297F}" srcOrd="4" destOrd="0" parTransId="{B2F98B67-2E67-41D8-A1E5-871C938B1E9D}" sibTransId="{BCD7BA05-F2A4-46C5-9038-6341E7A7E30F}"/>
    <dgm:cxn modelId="{D92F853F-237C-48E1-AC2B-1A57E9E02F4C}" type="presOf" srcId="{05BD1457-5910-4ADB-8992-29C710E22A1F}" destId="{AEE04920-86AD-4849-8560-360B7C075A49}" srcOrd="0" destOrd="5" presId="urn:microsoft.com/office/officeart/2005/8/layout/hList1"/>
    <dgm:cxn modelId="{40F5EA20-A889-494B-BF0B-A5A3DC25B9E0}" srcId="{8085C42C-F2E6-4709-9B25-E51BA70B324C}" destId="{0FC446EE-81A5-4402-9195-8C418076453D}" srcOrd="1" destOrd="0" parTransId="{399B54D9-CA33-4D2A-9EDC-E2F009D26AEE}" sibTransId="{E7975B77-D6FC-492C-9941-803E7F086019}"/>
    <dgm:cxn modelId="{F66D9EDA-97B5-4944-B0D8-D1ADACDB4AB7}" srcId="{173A67D2-038F-46C9-A1AD-1CBB48197301}" destId="{0A2720A2-9004-4456-9578-17CD7FA57BE4}" srcOrd="0" destOrd="0" parTransId="{E6590EA6-98D2-48B0-AEBB-DF1B7BE6712C}" sibTransId="{B30FD570-1917-4931-BC39-468ED1627EEF}"/>
    <dgm:cxn modelId="{A54BEB91-D694-4118-8243-5E47FCB65A7C}" type="presOf" srcId="{6595239B-51C0-416C-B596-19D1524EB30F}" destId="{83548E15-6AA7-456C-B836-1C196C6872B9}" srcOrd="0" destOrd="5" presId="urn:microsoft.com/office/officeart/2005/8/layout/hList1"/>
    <dgm:cxn modelId="{BDF73586-10DB-4A5E-9D26-FEA94E3F0D2E}" type="presOf" srcId="{B13F01CD-536F-48C0-8DD7-CF30770A69B1}" destId="{83548E15-6AA7-456C-B836-1C196C6872B9}" srcOrd="0" destOrd="7" presId="urn:microsoft.com/office/officeart/2005/8/layout/hList1"/>
    <dgm:cxn modelId="{6CC097FA-EB43-432C-8442-7172B6A484CC}" srcId="{173A67D2-038F-46C9-A1AD-1CBB48197301}" destId="{3452A418-A5D6-4F8F-B5B0-55B188590238}" srcOrd="3" destOrd="0" parTransId="{4F7D2323-7DB1-4726-A31C-468FBC6689A0}" sibTransId="{76014E3C-AB0B-4300-8D3C-1740EEA8BAF1}"/>
    <dgm:cxn modelId="{9D2476AA-A26E-4204-9446-986C21D74BB2}" type="presOf" srcId="{3A029B2E-DAD4-4086-9039-8279E14116D8}" destId="{8DD89C81-46F2-477A-9E30-B6A5BD3D93A5}" srcOrd="0" destOrd="4" presId="urn:microsoft.com/office/officeart/2005/8/layout/hList1"/>
    <dgm:cxn modelId="{9EF632E9-2BBE-4B90-AD0E-7CB79A99CCD0}" type="presOf" srcId="{77F32224-1414-424C-95CE-531167431B19}" destId="{F9600A45-9DFB-4944-9BF8-D41E1DCFD670}" srcOrd="0" destOrd="3" presId="urn:microsoft.com/office/officeart/2005/8/layout/hList1"/>
    <dgm:cxn modelId="{941E6C2E-E080-4FCA-9646-B88AE393DF58}" type="presOf" srcId="{44C81525-3206-41AD-932B-41C9643A2689}" destId="{8DD89C81-46F2-477A-9E30-B6A5BD3D93A5}" srcOrd="0" destOrd="2" presId="urn:microsoft.com/office/officeart/2005/8/layout/hList1"/>
    <dgm:cxn modelId="{5996624B-A908-40BB-9CDF-BD79C978D7A2}" srcId="{0678B6A5-63DF-4BE3-A7D8-636702DE8283}" destId="{25BD53DC-F505-4202-A721-DD2FC5525881}" srcOrd="0" destOrd="0" parTransId="{FDA9F2F6-6097-4A97-B655-C188EBF7840C}" sibTransId="{A3E217F2-1354-48D7-83E4-565A451ADAE2}"/>
    <dgm:cxn modelId="{DAA3E75B-7937-498D-9734-5FD576818D1A}" srcId="{8085C42C-F2E6-4709-9B25-E51BA70B324C}" destId="{4B334F18-1407-4CDE-994C-965EEA453FD8}" srcOrd="4" destOrd="0" parTransId="{1ED4994F-1641-4892-8771-578CE1749A06}" sibTransId="{F40E09E7-7032-4C3B-9A2D-52C0DDE532C1}"/>
    <dgm:cxn modelId="{B1263E51-FF21-4718-99C1-1687E84912B4}" type="presOf" srcId="{0B0B591B-4B66-4069-82A6-F4F8E1F46046}" destId="{AEE04920-86AD-4849-8560-360B7C075A49}" srcOrd="0" destOrd="1" presId="urn:microsoft.com/office/officeart/2005/8/layout/hList1"/>
    <dgm:cxn modelId="{556C5D91-6914-4DCE-A861-EE743C7432A1}" type="presOf" srcId="{01553720-5852-4948-8DFA-5660FF4FD5C4}" destId="{F9600A45-9DFB-4944-9BF8-D41E1DCFD670}" srcOrd="0" destOrd="2" presId="urn:microsoft.com/office/officeart/2005/8/layout/hList1"/>
    <dgm:cxn modelId="{2B120562-444E-419C-97EC-84F3784184D6}" srcId="{40E9CBF9-2C06-45B4-B7F7-E160F59864A3}" destId="{805E2793-7584-484E-844A-B6819BAB3FB7}" srcOrd="3" destOrd="0" parTransId="{BB61942B-F4AC-4AA3-8F6C-09771110DBE1}" sibTransId="{37D9FC94-C316-4C5C-AEE7-569CE9D42965}"/>
    <dgm:cxn modelId="{D79ED5FF-A074-4FE7-B85C-05B970780E0D}" type="presOf" srcId="{173A67D2-038F-46C9-A1AD-1CBB48197301}" destId="{66C81E68-9F29-4C5B-B8BD-4FC1987671A2}" srcOrd="0" destOrd="0" presId="urn:microsoft.com/office/officeart/2005/8/layout/hList1"/>
    <dgm:cxn modelId="{C00AD3F7-AC0B-47A7-9223-E542179BB46B}" srcId="{8085C42C-F2E6-4709-9B25-E51BA70B324C}" destId="{B13F01CD-536F-48C0-8DD7-CF30770A69B1}" srcOrd="7" destOrd="0" parTransId="{043264D7-2493-4910-BF6D-F9FDDD4853F7}" sibTransId="{6F0AE9E2-E554-4196-A43A-1A417CEF4B75}"/>
    <dgm:cxn modelId="{E11C4FD8-7D9E-4861-839B-9A40B13D9D0E}" type="presOf" srcId="{FA32F288-319E-40D5-AAD1-1FA0404A3939}" destId="{F9600A45-9DFB-4944-9BF8-D41E1DCFD670}" srcOrd="0" destOrd="1" presId="urn:microsoft.com/office/officeart/2005/8/layout/hList1"/>
    <dgm:cxn modelId="{0C811003-6204-45FD-ABDC-C78876E129F5}" srcId="{991C3678-74FF-4750-947F-4148E8E5FEA3}" destId="{173A67D2-038F-46C9-A1AD-1CBB48197301}" srcOrd="0" destOrd="0" parTransId="{C8BFFFD9-06A0-4338-9AFA-E2E89AC7A46A}" sibTransId="{711A897E-30F6-4C2A-86FA-C8B24740CC33}"/>
    <dgm:cxn modelId="{B6031FF2-5CD1-4C81-8E2A-9989130080D5}" type="presOf" srcId="{7217C8A2-216C-4BAD-BA99-B717A52E8B53}" destId="{8DD89C81-46F2-477A-9E30-B6A5BD3D93A5}" srcOrd="0" destOrd="0" presId="urn:microsoft.com/office/officeart/2005/8/layout/hList1"/>
    <dgm:cxn modelId="{DD891E8C-2591-4E75-BEB0-864E359415C8}" type="presParOf" srcId="{41B201DF-5161-4282-9FA6-4C07C22EDCBC}" destId="{F65FFAB2-DC45-4379-B6B1-9144D214792A}" srcOrd="0" destOrd="0" presId="urn:microsoft.com/office/officeart/2005/8/layout/hList1"/>
    <dgm:cxn modelId="{DA07FAA1-8A4B-45F3-986A-169E3BC812A2}" type="presParOf" srcId="{F65FFAB2-DC45-4379-B6B1-9144D214792A}" destId="{66C81E68-9F29-4C5B-B8BD-4FC1987671A2}" srcOrd="0" destOrd="0" presId="urn:microsoft.com/office/officeart/2005/8/layout/hList1"/>
    <dgm:cxn modelId="{375BDBA3-54F7-491D-89FC-59EA79461269}" type="presParOf" srcId="{F65FFAB2-DC45-4379-B6B1-9144D214792A}" destId="{AEE04920-86AD-4849-8560-360B7C075A49}" srcOrd="1" destOrd="0" presId="urn:microsoft.com/office/officeart/2005/8/layout/hList1"/>
    <dgm:cxn modelId="{9905C4B1-AF03-414A-8F96-959E9EA52711}" type="presParOf" srcId="{41B201DF-5161-4282-9FA6-4C07C22EDCBC}" destId="{5400F7CF-E22E-4A9B-9B77-70C276D7FEF9}" srcOrd="1" destOrd="0" presId="urn:microsoft.com/office/officeart/2005/8/layout/hList1"/>
    <dgm:cxn modelId="{A3D92E57-195D-4D18-9C5C-05B9BFD33207}" type="presParOf" srcId="{41B201DF-5161-4282-9FA6-4C07C22EDCBC}" destId="{7BE4C66B-BB03-44F2-BF07-EB56B81A8D8A}" srcOrd="2" destOrd="0" presId="urn:microsoft.com/office/officeart/2005/8/layout/hList1"/>
    <dgm:cxn modelId="{495CFEA3-A3C9-47E3-83F2-2749F76C0D73}" type="presParOf" srcId="{7BE4C66B-BB03-44F2-BF07-EB56B81A8D8A}" destId="{D0E83513-6441-4BB8-A857-5EDFBEFFF251}" srcOrd="0" destOrd="0" presId="urn:microsoft.com/office/officeart/2005/8/layout/hList1"/>
    <dgm:cxn modelId="{17503E57-8230-423D-B600-569555F5F55F}" type="presParOf" srcId="{7BE4C66B-BB03-44F2-BF07-EB56B81A8D8A}" destId="{F9600A45-9DFB-4944-9BF8-D41E1DCFD670}" srcOrd="1" destOrd="0" presId="urn:microsoft.com/office/officeart/2005/8/layout/hList1"/>
    <dgm:cxn modelId="{CFEE7A71-4474-42FB-8541-2E809D6FD318}" type="presParOf" srcId="{41B201DF-5161-4282-9FA6-4C07C22EDCBC}" destId="{B4004CA4-913E-48C0-9B74-FD3DCC33581B}" srcOrd="3" destOrd="0" presId="urn:microsoft.com/office/officeart/2005/8/layout/hList1"/>
    <dgm:cxn modelId="{71AA350F-C7AA-4F2D-B945-A626B4829992}" type="presParOf" srcId="{41B201DF-5161-4282-9FA6-4C07C22EDCBC}" destId="{889D8F7C-59A3-477F-B484-321F83D695AC}" srcOrd="4" destOrd="0" presId="urn:microsoft.com/office/officeart/2005/8/layout/hList1"/>
    <dgm:cxn modelId="{92F4557C-81E5-4AAB-8B86-0C0D57D6CD8A}" type="presParOf" srcId="{889D8F7C-59A3-477F-B484-321F83D695AC}" destId="{4A1F68DB-E8B0-4291-BF2A-67AA92B29538}" srcOrd="0" destOrd="0" presId="urn:microsoft.com/office/officeart/2005/8/layout/hList1"/>
    <dgm:cxn modelId="{ADF2ECB4-096F-4A5D-A11C-79FC960E4D09}" type="presParOf" srcId="{889D8F7C-59A3-477F-B484-321F83D695AC}" destId="{83548E15-6AA7-456C-B836-1C196C6872B9}" srcOrd="1" destOrd="0" presId="urn:microsoft.com/office/officeart/2005/8/layout/hList1"/>
    <dgm:cxn modelId="{87FDFB73-952F-462E-93F4-D54DA507A34E}" type="presParOf" srcId="{41B201DF-5161-4282-9FA6-4C07C22EDCBC}" destId="{BB9E7A31-CD72-4334-BD9F-31FA3C31F7B3}" srcOrd="5" destOrd="0" presId="urn:microsoft.com/office/officeart/2005/8/layout/hList1"/>
    <dgm:cxn modelId="{5D3A8DEC-DF30-4443-9DF9-A0CE80419560}" type="presParOf" srcId="{41B201DF-5161-4282-9FA6-4C07C22EDCBC}" destId="{E9A801D1-8872-433E-9339-1D77D8EBB54A}" srcOrd="6" destOrd="0" presId="urn:microsoft.com/office/officeart/2005/8/layout/hList1"/>
    <dgm:cxn modelId="{323A1EC0-9E0D-44B7-A463-1B1512D7770A}" type="presParOf" srcId="{E9A801D1-8872-433E-9339-1D77D8EBB54A}" destId="{D6BE9B6D-3193-431A-A730-A7D93A92EBCB}" srcOrd="0" destOrd="0" presId="urn:microsoft.com/office/officeart/2005/8/layout/hList1"/>
    <dgm:cxn modelId="{CEF2E65E-0900-4869-82BE-3156D64D4575}" type="presParOf" srcId="{E9A801D1-8872-433E-9339-1D77D8EBB54A}" destId="{8DD89C81-46F2-477A-9E30-B6A5BD3D93A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1C3678-74FF-4750-947F-4148E8E5FEA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73A67D2-038F-46C9-A1AD-1CBB48197301}">
      <dgm:prSet phldrT="[Text]" custT="1"/>
      <dgm:spPr/>
      <dgm:t>
        <a:bodyPr/>
        <a:lstStyle/>
        <a:p>
          <a:endParaRPr lang="en-US" sz="1400" dirty="0"/>
        </a:p>
      </dgm:t>
    </dgm:pt>
    <dgm:pt modelId="{C8BFFFD9-06A0-4338-9AFA-E2E89AC7A46A}" type="parTrans" cxnId="{0C811003-6204-45FD-ABDC-C78876E129F5}">
      <dgm:prSet/>
      <dgm:spPr/>
      <dgm:t>
        <a:bodyPr/>
        <a:lstStyle/>
        <a:p>
          <a:endParaRPr lang="en-US"/>
        </a:p>
      </dgm:t>
    </dgm:pt>
    <dgm:pt modelId="{711A897E-30F6-4C2A-86FA-C8B24740CC33}" type="sibTrans" cxnId="{0C811003-6204-45FD-ABDC-C78876E129F5}">
      <dgm:prSet/>
      <dgm:spPr/>
      <dgm:t>
        <a:bodyPr/>
        <a:lstStyle/>
        <a:p>
          <a:endParaRPr lang="en-US"/>
        </a:p>
      </dgm:t>
    </dgm:pt>
    <dgm:pt modelId="{0A2720A2-9004-4456-9578-17CD7FA57BE4}">
      <dgm:prSet phldrT="[Text]" custT="1"/>
      <dgm:spPr/>
      <dgm:t>
        <a:bodyPr/>
        <a:lstStyle/>
        <a:p>
          <a:r>
            <a:rPr lang="en-US" sz="1400" dirty="0"/>
            <a:t>Revenue</a:t>
          </a:r>
        </a:p>
      </dgm:t>
    </dgm:pt>
    <dgm:pt modelId="{E6590EA6-98D2-48B0-AEBB-DF1B7BE6712C}" type="parTrans" cxnId="{F66D9EDA-97B5-4944-B0D8-D1ADACDB4AB7}">
      <dgm:prSet/>
      <dgm:spPr/>
      <dgm:t>
        <a:bodyPr/>
        <a:lstStyle/>
        <a:p>
          <a:endParaRPr lang="en-US"/>
        </a:p>
      </dgm:t>
    </dgm:pt>
    <dgm:pt modelId="{B30FD570-1917-4931-BC39-468ED1627EEF}" type="sibTrans" cxnId="{F66D9EDA-97B5-4944-B0D8-D1ADACDB4AB7}">
      <dgm:prSet/>
      <dgm:spPr/>
      <dgm:t>
        <a:bodyPr/>
        <a:lstStyle/>
        <a:p>
          <a:endParaRPr lang="en-US"/>
        </a:p>
      </dgm:t>
    </dgm:pt>
    <dgm:pt modelId="{8085C42C-F2E6-4709-9B25-E51BA70B324C}">
      <dgm:prSet phldrT="[Text]" custT="1"/>
      <dgm:spPr/>
      <dgm:t>
        <a:bodyPr/>
        <a:lstStyle/>
        <a:p>
          <a:r>
            <a:rPr lang="en-US" sz="2400" b="0" dirty="0"/>
            <a:t>2019</a:t>
          </a:r>
        </a:p>
      </dgm:t>
    </dgm:pt>
    <dgm:pt modelId="{20AA745C-44A9-4FC1-ABFB-FA36C5B3D908}" type="sibTrans" cxnId="{BC086CD5-F2E3-4760-AB34-9450FEC5FD3E}">
      <dgm:prSet/>
      <dgm:spPr/>
      <dgm:t>
        <a:bodyPr/>
        <a:lstStyle/>
        <a:p>
          <a:endParaRPr lang="en-US"/>
        </a:p>
      </dgm:t>
    </dgm:pt>
    <dgm:pt modelId="{A312B598-F087-4E01-A667-36ECE9150147}" type="parTrans" cxnId="{BC086CD5-F2E3-4760-AB34-9450FEC5FD3E}">
      <dgm:prSet/>
      <dgm:spPr/>
      <dgm:t>
        <a:bodyPr/>
        <a:lstStyle/>
        <a:p>
          <a:endParaRPr lang="en-US"/>
        </a:p>
      </dgm:t>
    </dgm:pt>
    <dgm:pt modelId="{0678B6A5-63DF-4BE3-A7D8-636702DE8283}">
      <dgm:prSet phldrT="[Text]" custT="1"/>
      <dgm:spPr/>
      <dgm:t>
        <a:bodyPr/>
        <a:lstStyle/>
        <a:p>
          <a:r>
            <a:rPr lang="en-US" sz="2400" dirty="0"/>
            <a:t>2020</a:t>
          </a:r>
        </a:p>
      </dgm:t>
    </dgm:pt>
    <dgm:pt modelId="{64185F4A-2B87-4BBD-B5EC-B2D0D25E9EA3}" type="sibTrans" cxnId="{16A03A1D-3D2A-48E0-8077-A56D53384237}">
      <dgm:prSet/>
      <dgm:spPr/>
      <dgm:t>
        <a:bodyPr/>
        <a:lstStyle/>
        <a:p>
          <a:endParaRPr lang="en-US"/>
        </a:p>
      </dgm:t>
    </dgm:pt>
    <dgm:pt modelId="{22F70194-3A75-4C9F-AEF1-205B62DE701F}" type="parTrans" cxnId="{16A03A1D-3D2A-48E0-8077-A56D53384237}">
      <dgm:prSet/>
      <dgm:spPr/>
      <dgm:t>
        <a:bodyPr/>
        <a:lstStyle/>
        <a:p>
          <a:endParaRPr lang="en-US"/>
        </a:p>
      </dgm:t>
    </dgm:pt>
    <dgm:pt modelId="{25BD53DC-F505-4202-A721-DD2FC5525881}">
      <dgm:prSet phldrT="[Text]" custT="1"/>
      <dgm:spPr/>
      <dgm:t>
        <a:bodyPr/>
        <a:lstStyle/>
        <a:p>
          <a:r>
            <a:rPr lang="en-US" sz="1400" b="0" i="0" u="none" dirty="0"/>
            <a:t>$      782,034</a:t>
          </a:r>
          <a:endParaRPr lang="en-US" sz="1400" b="0" dirty="0"/>
        </a:p>
      </dgm:t>
    </dgm:pt>
    <dgm:pt modelId="{A3E217F2-1354-48D7-83E4-565A451ADAE2}" type="sibTrans" cxnId="{5996624B-A908-40BB-9CDF-BD79C978D7A2}">
      <dgm:prSet/>
      <dgm:spPr/>
      <dgm:t>
        <a:bodyPr/>
        <a:lstStyle/>
        <a:p>
          <a:endParaRPr lang="en-US"/>
        </a:p>
      </dgm:t>
    </dgm:pt>
    <dgm:pt modelId="{FDA9F2F6-6097-4A97-B655-C188EBF7840C}" type="parTrans" cxnId="{5996624B-A908-40BB-9CDF-BD79C978D7A2}">
      <dgm:prSet/>
      <dgm:spPr/>
      <dgm:t>
        <a:bodyPr/>
        <a:lstStyle/>
        <a:p>
          <a:endParaRPr lang="en-US"/>
        </a:p>
      </dgm:t>
    </dgm:pt>
    <dgm:pt modelId="{0B0B591B-4B66-4069-82A6-F4F8E1F46046}">
      <dgm:prSet phldrT="[Text]" custT="1"/>
      <dgm:spPr/>
      <dgm:t>
        <a:bodyPr/>
        <a:lstStyle/>
        <a:p>
          <a:r>
            <a:rPr lang="en-US" sz="1400" dirty="0"/>
            <a:t>Personnel Expense</a:t>
          </a:r>
        </a:p>
      </dgm:t>
    </dgm:pt>
    <dgm:pt modelId="{A8B209A1-125D-433D-9115-F2EA792F3D7E}" type="parTrans" cxnId="{E5C999CF-9F9E-4409-BFC1-3790F4DE69B3}">
      <dgm:prSet/>
      <dgm:spPr/>
      <dgm:t>
        <a:bodyPr/>
        <a:lstStyle/>
        <a:p>
          <a:endParaRPr lang="en-US"/>
        </a:p>
      </dgm:t>
    </dgm:pt>
    <dgm:pt modelId="{9C53EDB9-7663-433F-B927-FFFEFA55EC9B}" type="sibTrans" cxnId="{E5C999CF-9F9E-4409-BFC1-3790F4DE69B3}">
      <dgm:prSet/>
      <dgm:spPr/>
      <dgm:t>
        <a:bodyPr/>
        <a:lstStyle/>
        <a:p>
          <a:endParaRPr lang="en-US"/>
        </a:p>
      </dgm:t>
    </dgm:pt>
    <dgm:pt modelId="{9E3D699C-6EC6-49C6-AB17-89B4A8ED6A34}">
      <dgm:prSet phldrT="[Text]" custT="1"/>
      <dgm:spPr/>
      <dgm:t>
        <a:bodyPr/>
        <a:lstStyle/>
        <a:p>
          <a:r>
            <a:rPr lang="en-US" sz="1400" dirty="0"/>
            <a:t>Cost of Goods Sold</a:t>
          </a:r>
        </a:p>
      </dgm:t>
    </dgm:pt>
    <dgm:pt modelId="{C756B10A-0C2A-4C25-8259-23B371ECADD5}" type="parTrans" cxnId="{1AFAC2A8-6B9D-442B-9124-B5628112D127}">
      <dgm:prSet/>
      <dgm:spPr/>
      <dgm:t>
        <a:bodyPr/>
        <a:lstStyle/>
        <a:p>
          <a:endParaRPr lang="en-US"/>
        </a:p>
      </dgm:t>
    </dgm:pt>
    <dgm:pt modelId="{18BCA611-667B-43C4-BC35-DC5D39A10E87}" type="sibTrans" cxnId="{1AFAC2A8-6B9D-442B-9124-B5628112D127}">
      <dgm:prSet/>
      <dgm:spPr/>
      <dgm:t>
        <a:bodyPr/>
        <a:lstStyle/>
        <a:p>
          <a:endParaRPr lang="en-US"/>
        </a:p>
      </dgm:t>
    </dgm:pt>
    <dgm:pt modelId="{3452A418-A5D6-4F8F-B5B0-55B188590238}">
      <dgm:prSet phldrT="[Text]" custT="1"/>
      <dgm:spPr/>
      <dgm:t>
        <a:bodyPr/>
        <a:lstStyle/>
        <a:p>
          <a:r>
            <a:rPr lang="en-US" sz="1400" dirty="0"/>
            <a:t>Operating Expenses</a:t>
          </a:r>
        </a:p>
      </dgm:t>
    </dgm:pt>
    <dgm:pt modelId="{4F7D2323-7DB1-4726-A31C-468FBC6689A0}" type="parTrans" cxnId="{6CC097FA-EB43-432C-8442-7172B6A484CC}">
      <dgm:prSet/>
      <dgm:spPr/>
      <dgm:t>
        <a:bodyPr/>
        <a:lstStyle/>
        <a:p>
          <a:endParaRPr lang="en-US"/>
        </a:p>
      </dgm:t>
    </dgm:pt>
    <dgm:pt modelId="{76014E3C-AB0B-4300-8D3C-1740EEA8BAF1}" type="sibTrans" cxnId="{6CC097FA-EB43-432C-8442-7172B6A484CC}">
      <dgm:prSet/>
      <dgm:spPr/>
      <dgm:t>
        <a:bodyPr/>
        <a:lstStyle/>
        <a:p>
          <a:endParaRPr lang="en-US"/>
        </a:p>
      </dgm:t>
    </dgm:pt>
    <dgm:pt modelId="{7123C59F-2F8F-4C42-9619-F9F498C238C9}">
      <dgm:prSet phldrT="[Text]" custT="1"/>
      <dgm:spPr/>
      <dgm:t>
        <a:bodyPr/>
        <a:lstStyle/>
        <a:p>
          <a:r>
            <a:rPr lang="en-US" sz="1400" dirty="0"/>
            <a:t>Total Expenses</a:t>
          </a:r>
        </a:p>
      </dgm:t>
    </dgm:pt>
    <dgm:pt modelId="{F12A858D-C2A1-4529-9BC3-670973720263}" type="parTrans" cxnId="{5087733B-380A-42C7-8812-ED018EFC4C39}">
      <dgm:prSet/>
      <dgm:spPr/>
      <dgm:t>
        <a:bodyPr/>
        <a:lstStyle/>
        <a:p>
          <a:endParaRPr lang="en-US"/>
        </a:p>
      </dgm:t>
    </dgm:pt>
    <dgm:pt modelId="{C24A1B21-DC62-48AF-96CD-546BFA06DB8B}" type="sibTrans" cxnId="{5087733B-380A-42C7-8812-ED018EFC4C39}">
      <dgm:prSet/>
      <dgm:spPr/>
      <dgm:t>
        <a:bodyPr/>
        <a:lstStyle/>
        <a:p>
          <a:endParaRPr lang="en-US"/>
        </a:p>
      </dgm:t>
    </dgm:pt>
    <dgm:pt modelId="{05BD1457-5910-4ADB-8992-29C710E22A1F}">
      <dgm:prSet phldrT="[Text]" custT="1"/>
      <dgm:spPr/>
      <dgm:t>
        <a:bodyPr/>
        <a:lstStyle/>
        <a:p>
          <a:r>
            <a:rPr lang="en-US" sz="1400" dirty="0"/>
            <a:t>Net Income</a:t>
          </a:r>
        </a:p>
      </dgm:t>
    </dgm:pt>
    <dgm:pt modelId="{F8CC3E96-93B7-41F7-B6CF-FC45D70EA2C6}" type="parTrans" cxnId="{3945DD34-45DE-4582-A753-2ACD328BEA64}">
      <dgm:prSet/>
      <dgm:spPr/>
      <dgm:t>
        <a:bodyPr/>
        <a:lstStyle/>
        <a:p>
          <a:endParaRPr lang="en-US"/>
        </a:p>
      </dgm:t>
    </dgm:pt>
    <dgm:pt modelId="{1AF154C0-E643-407D-856A-8D96EF612D82}" type="sibTrans" cxnId="{3945DD34-45DE-4582-A753-2ACD328BEA64}">
      <dgm:prSet/>
      <dgm:spPr/>
      <dgm:t>
        <a:bodyPr/>
        <a:lstStyle/>
        <a:p>
          <a:endParaRPr lang="en-US"/>
        </a:p>
      </dgm:t>
    </dgm:pt>
    <dgm:pt modelId="{D6986773-7163-4A22-A22E-1823D4074756}">
      <dgm:prSet phldrT="[Text]" custT="1"/>
      <dgm:spPr/>
      <dgm:t>
        <a:bodyPr/>
        <a:lstStyle/>
        <a:p>
          <a:r>
            <a:rPr lang="en-US" sz="1400" b="0" i="0" u="none" dirty="0"/>
            <a:t>$               132</a:t>
          </a:r>
          <a:endParaRPr lang="en-US" sz="1400" b="0" dirty="0"/>
        </a:p>
      </dgm:t>
    </dgm:pt>
    <dgm:pt modelId="{3F0A3031-C1A3-4A25-9F69-1AC15122A2E0}" type="parTrans" cxnId="{04F21535-CEA5-40FA-8AFC-80BDA7D16394}">
      <dgm:prSet/>
      <dgm:spPr/>
      <dgm:t>
        <a:bodyPr/>
        <a:lstStyle/>
        <a:p>
          <a:endParaRPr lang="en-US"/>
        </a:p>
      </dgm:t>
    </dgm:pt>
    <dgm:pt modelId="{F243F9B7-0576-4F67-BC18-F7903FC4F65E}" type="sibTrans" cxnId="{04F21535-CEA5-40FA-8AFC-80BDA7D16394}">
      <dgm:prSet/>
      <dgm:spPr/>
      <dgm:t>
        <a:bodyPr/>
        <a:lstStyle/>
        <a:p>
          <a:endParaRPr lang="en-US"/>
        </a:p>
      </dgm:t>
    </dgm:pt>
    <dgm:pt modelId="{2F18815A-889F-4DBF-B4C0-F793D13BF905}">
      <dgm:prSet phldrT="[Text]" custT="1"/>
      <dgm:spPr/>
      <dgm:t>
        <a:bodyPr/>
        <a:lstStyle/>
        <a:p>
          <a:r>
            <a:rPr lang="en-US" sz="1400" b="0" i="0" u="none" dirty="0"/>
            <a:t>$        846,621  </a:t>
          </a:r>
          <a:endParaRPr lang="en-US" sz="1400" b="0" dirty="0"/>
        </a:p>
      </dgm:t>
    </dgm:pt>
    <dgm:pt modelId="{03B02818-F365-49AE-9614-09B44107DB18}" type="parTrans" cxnId="{E72A94C1-36E6-4A44-87D8-F13656C68CDB}">
      <dgm:prSet/>
      <dgm:spPr/>
      <dgm:t>
        <a:bodyPr/>
        <a:lstStyle/>
        <a:p>
          <a:endParaRPr lang="en-US"/>
        </a:p>
      </dgm:t>
    </dgm:pt>
    <dgm:pt modelId="{CECCB521-040B-4245-97E1-3AE2A8DDF265}" type="sibTrans" cxnId="{E72A94C1-36E6-4A44-87D8-F13656C68CDB}">
      <dgm:prSet/>
      <dgm:spPr/>
      <dgm:t>
        <a:bodyPr/>
        <a:lstStyle/>
        <a:p>
          <a:endParaRPr lang="en-US"/>
        </a:p>
      </dgm:t>
    </dgm:pt>
    <dgm:pt modelId="{0E622542-D95C-4FE6-99D6-038F8DC1D83D}">
      <dgm:prSet phldrT="[Text]" custT="1"/>
      <dgm:spPr/>
      <dgm:t>
        <a:bodyPr/>
        <a:lstStyle/>
        <a:p>
          <a:r>
            <a:rPr lang="en-US" sz="1400" b="0" i="0" u="none" dirty="0"/>
            <a:t>$        </a:t>
          </a:r>
          <a:r>
            <a:rPr lang="en-US" sz="1400" b="0" dirty="0"/>
            <a:t>225,647</a:t>
          </a:r>
          <a:r>
            <a:rPr lang="en-US" sz="1400" b="0" i="0" u="none" dirty="0"/>
            <a:t> </a:t>
          </a:r>
          <a:endParaRPr lang="en-US" sz="1400" b="0" dirty="0"/>
        </a:p>
      </dgm:t>
    </dgm:pt>
    <dgm:pt modelId="{E8B88670-E922-4455-B8A5-E05B45F2EE26}" type="parTrans" cxnId="{265BB658-FD68-4168-ACE8-891FA214EB50}">
      <dgm:prSet/>
      <dgm:spPr/>
      <dgm:t>
        <a:bodyPr/>
        <a:lstStyle/>
        <a:p>
          <a:endParaRPr lang="en-US"/>
        </a:p>
      </dgm:t>
    </dgm:pt>
    <dgm:pt modelId="{C2811431-971E-464E-A329-A1A8C46D7F86}" type="sibTrans" cxnId="{265BB658-FD68-4168-ACE8-891FA214EB50}">
      <dgm:prSet/>
      <dgm:spPr/>
      <dgm:t>
        <a:bodyPr/>
        <a:lstStyle/>
        <a:p>
          <a:endParaRPr lang="en-US"/>
        </a:p>
      </dgm:t>
    </dgm:pt>
    <dgm:pt modelId="{80412488-71E0-468D-B7A0-1F31EE5747FB}">
      <dgm:prSet phldrT="[Text]" custT="1"/>
      <dgm:spPr/>
      <dgm:t>
        <a:bodyPr/>
        <a:lstStyle/>
        <a:p>
          <a:r>
            <a:rPr lang="en-US" sz="1400" b="0" i="0" u="none" dirty="0"/>
            <a:t>$        </a:t>
          </a:r>
          <a:r>
            <a:rPr lang="en-US" sz="1400" b="0" dirty="0"/>
            <a:t>257,598</a:t>
          </a:r>
          <a:r>
            <a:rPr lang="en-US" sz="1400" b="0" i="0" u="none" dirty="0"/>
            <a:t>  </a:t>
          </a:r>
          <a:endParaRPr lang="en-US" sz="1400" b="0" dirty="0"/>
        </a:p>
      </dgm:t>
    </dgm:pt>
    <dgm:pt modelId="{BC4894AB-A7D0-4951-951B-8859A2B59588}" type="parTrans" cxnId="{96F0B8D9-FFBC-433D-85A2-D21AD2E3321D}">
      <dgm:prSet/>
      <dgm:spPr/>
      <dgm:t>
        <a:bodyPr/>
        <a:lstStyle/>
        <a:p>
          <a:endParaRPr lang="en-US"/>
        </a:p>
      </dgm:t>
    </dgm:pt>
    <dgm:pt modelId="{8EA607BC-0A43-4AC2-B383-C50826C46C66}" type="sibTrans" cxnId="{96F0B8D9-FFBC-433D-85A2-D21AD2E3321D}">
      <dgm:prSet/>
      <dgm:spPr/>
      <dgm:t>
        <a:bodyPr/>
        <a:lstStyle/>
        <a:p>
          <a:endParaRPr lang="en-US"/>
        </a:p>
      </dgm:t>
    </dgm:pt>
    <dgm:pt modelId="{553A7A4D-8408-41B4-977C-176245633F3A}">
      <dgm:prSet phldrT="[Text]" custT="1"/>
      <dgm:spPr/>
      <dgm:t>
        <a:bodyPr/>
        <a:lstStyle/>
        <a:p>
          <a:r>
            <a:rPr lang="en-US" sz="1400" b="0" i="0" u="none" dirty="0"/>
            <a:t>$        </a:t>
          </a:r>
          <a:r>
            <a:rPr lang="en-US" sz="1400" b="0" dirty="0"/>
            <a:t>483,377</a:t>
          </a:r>
          <a:r>
            <a:rPr lang="en-US" sz="1400" b="0" i="0" u="none" dirty="0"/>
            <a:t> </a:t>
          </a:r>
          <a:endParaRPr lang="en-US" sz="1400" b="0" dirty="0"/>
        </a:p>
      </dgm:t>
    </dgm:pt>
    <dgm:pt modelId="{AE2B6F00-40C1-4324-B579-0008379CC2AA}" type="parTrans" cxnId="{BDB81F91-F4F2-43CF-B1D2-958C35CF5D63}">
      <dgm:prSet/>
      <dgm:spPr/>
      <dgm:t>
        <a:bodyPr/>
        <a:lstStyle/>
        <a:p>
          <a:endParaRPr lang="en-US"/>
        </a:p>
      </dgm:t>
    </dgm:pt>
    <dgm:pt modelId="{539191BA-A429-4D8E-80A6-402695B55D83}" type="sibTrans" cxnId="{BDB81F91-F4F2-43CF-B1D2-958C35CF5D63}">
      <dgm:prSet/>
      <dgm:spPr/>
      <dgm:t>
        <a:bodyPr/>
        <a:lstStyle/>
        <a:p>
          <a:endParaRPr lang="en-US"/>
        </a:p>
      </dgm:t>
    </dgm:pt>
    <dgm:pt modelId="{3E262C73-08F9-45DF-99A4-3AACD2881112}">
      <dgm:prSet phldrT="[Text]" custT="1"/>
      <dgm:spPr/>
      <dgm:t>
        <a:bodyPr/>
        <a:lstStyle/>
        <a:p>
          <a:r>
            <a:rPr lang="en-US" sz="1400" b="0" i="0" u="none" dirty="0"/>
            <a:t>$        </a:t>
          </a:r>
          <a:r>
            <a:rPr lang="en-US" sz="1400" b="0" dirty="0"/>
            <a:t>363,244</a:t>
          </a:r>
          <a:r>
            <a:rPr lang="en-US" sz="1400" b="0" i="0" u="none" dirty="0"/>
            <a:t>  </a:t>
          </a:r>
          <a:endParaRPr lang="en-US" sz="1400" b="0" dirty="0"/>
        </a:p>
      </dgm:t>
    </dgm:pt>
    <dgm:pt modelId="{599D63A4-7F9E-426B-BD4F-DA434EDD354B}" type="parTrans" cxnId="{0AE4C307-F351-40B8-AEB2-DE035B16649F}">
      <dgm:prSet/>
      <dgm:spPr/>
      <dgm:t>
        <a:bodyPr/>
        <a:lstStyle/>
        <a:p>
          <a:endParaRPr lang="en-US"/>
        </a:p>
      </dgm:t>
    </dgm:pt>
    <dgm:pt modelId="{F6940B90-4C26-41AA-9494-9BA28EE09F40}" type="sibTrans" cxnId="{0AE4C307-F351-40B8-AEB2-DE035B16649F}">
      <dgm:prSet/>
      <dgm:spPr/>
      <dgm:t>
        <a:bodyPr/>
        <a:lstStyle/>
        <a:p>
          <a:endParaRPr lang="en-US"/>
        </a:p>
      </dgm:t>
    </dgm:pt>
    <dgm:pt modelId="{40E9CBF9-2C06-45B4-B7F7-E160F59864A3}">
      <dgm:prSet phldrT="[Text]" custT="1"/>
      <dgm:spPr/>
      <dgm:t>
        <a:bodyPr/>
        <a:lstStyle/>
        <a:p>
          <a:r>
            <a:rPr lang="en-US" sz="2400" b="0" dirty="0"/>
            <a:t>2018</a:t>
          </a:r>
        </a:p>
      </dgm:t>
    </dgm:pt>
    <dgm:pt modelId="{69EFE064-25A1-4450-ADA5-E576B0FCD6F4}" type="parTrans" cxnId="{A4D624C9-3B44-4B4E-928C-279ABDAF5F4D}">
      <dgm:prSet/>
      <dgm:spPr/>
      <dgm:t>
        <a:bodyPr/>
        <a:lstStyle/>
        <a:p>
          <a:endParaRPr lang="en-US"/>
        </a:p>
      </dgm:t>
    </dgm:pt>
    <dgm:pt modelId="{0F8A562D-9D7A-4D30-8437-906FCD01EB4A}" type="sibTrans" cxnId="{A4D624C9-3B44-4B4E-928C-279ABDAF5F4D}">
      <dgm:prSet/>
      <dgm:spPr/>
      <dgm:t>
        <a:bodyPr/>
        <a:lstStyle/>
        <a:p>
          <a:endParaRPr lang="en-US"/>
        </a:p>
      </dgm:t>
    </dgm:pt>
    <dgm:pt modelId="{F37C7690-7F52-44C7-9E0C-A6895BFC29E8}">
      <dgm:prSet phldrT="[Text]" custT="1"/>
      <dgm:spPr/>
      <dgm:t>
        <a:bodyPr/>
        <a:lstStyle/>
        <a:p>
          <a:r>
            <a:rPr lang="en-US" sz="1400" b="0" i="0" u="none" dirty="0"/>
            <a:t>$        885,824 </a:t>
          </a:r>
          <a:endParaRPr lang="en-US" sz="1400" b="0" dirty="0"/>
        </a:p>
      </dgm:t>
    </dgm:pt>
    <dgm:pt modelId="{718E6101-6019-4CD6-9A43-493C68DCB7D9}" type="parTrans" cxnId="{76838F95-6480-4DDE-ADB2-B138DBE96F7A}">
      <dgm:prSet/>
      <dgm:spPr/>
      <dgm:t>
        <a:bodyPr/>
        <a:lstStyle/>
        <a:p>
          <a:endParaRPr lang="en-US"/>
        </a:p>
      </dgm:t>
    </dgm:pt>
    <dgm:pt modelId="{DDD18863-5DD1-44B4-8BDB-4F7EB4498AF7}" type="sibTrans" cxnId="{76838F95-6480-4DDE-ADB2-B138DBE96F7A}">
      <dgm:prSet/>
      <dgm:spPr/>
      <dgm:t>
        <a:bodyPr/>
        <a:lstStyle/>
        <a:p>
          <a:endParaRPr lang="en-US"/>
        </a:p>
      </dgm:t>
    </dgm:pt>
    <dgm:pt modelId="{66F53652-DB9C-4D2F-9423-A2EA4319D286}">
      <dgm:prSet phldrT="[Text]" custT="1"/>
      <dgm:spPr/>
      <dgm:t>
        <a:bodyPr/>
        <a:lstStyle/>
        <a:p>
          <a:r>
            <a:rPr lang="en-US" sz="1400" b="0" i="0" u="none" dirty="0"/>
            <a:t>$        237,807 </a:t>
          </a:r>
          <a:endParaRPr lang="en-US" sz="1400" b="0" dirty="0"/>
        </a:p>
      </dgm:t>
    </dgm:pt>
    <dgm:pt modelId="{67CA5B1E-300D-4168-A19C-789EF26FB4DA}" type="parTrans" cxnId="{C71896EA-5002-4D0C-9EF2-7E995BCA564F}">
      <dgm:prSet/>
      <dgm:spPr/>
      <dgm:t>
        <a:bodyPr/>
        <a:lstStyle/>
        <a:p>
          <a:endParaRPr lang="en-US"/>
        </a:p>
      </dgm:t>
    </dgm:pt>
    <dgm:pt modelId="{C00BD874-835A-4F41-8213-5E8D47788D81}" type="sibTrans" cxnId="{C71896EA-5002-4D0C-9EF2-7E995BCA564F}">
      <dgm:prSet/>
      <dgm:spPr/>
      <dgm:t>
        <a:bodyPr/>
        <a:lstStyle/>
        <a:p>
          <a:endParaRPr lang="en-US"/>
        </a:p>
      </dgm:t>
    </dgm:pt>
    <dgm:pt modelId="{B5AEBFF8-B8BE-4A6E-B82E-9ED7FF827455}">
      <dgm:prSet phldrT="[Text]" custT="1"/>
      <dgm:spPr/>
      <dgm:t>
        <a:bodyPr/>
        <a:lstStyle/>
        <a:p>
          <a:r>
            <a:rPr lang="en-US" sz="1400" b="0" i="0" u="none" dirty="0"/>
            <a:t>$               204</a:t>
          </a:r>
          <a:endParaRPr lang="en-US" sz="1400" b="0" dirty="0"/>
        </a:p>
      </dgm:t>
    </dgm:pt>
    <dgm:pt modelId="{5B4586B5-CC00-4A59-ACAD-09F5257F5FDB}" type="parTrans" cxnId="{939BACA5-2EBF-4FD7-8851-E21F0E701EF6}">
      <dgm:prSet/>
      <dgm:spPr/>
      <dgm:t>
        <a:bodyPr/>
        <a:lstStyle/>
        <a:p>
          <a:endParaRPr lang="en-US"/>
        </a:p>
      </dgm:t>
    </dgm:pt>
    <dgm:pt modelId="{0A4A723B-59B4-47D7-85C5-EBCA1B38BB7E}" type="sibTrans" cxnId="{939BACA5-2EBF-4FD7-8851-E21F0E701EF6}">
      <dgm:prSet/>
      <dgm:spPr/>
      <dgm:t>
        <a:bodyPr/>
        <a:lstStyle/>
        <a:p>
          <a:endParaRPr lang="en-US"/>
        </a:p>
      </dgm:t>
    </dgm:pt>
    <dgm:pt modelId="{6F7800F5-6B80-4243-967C-948809BC565D}">
      <dgm:prSet phldrT="[Text]" custT="1"/>
      <dgm:spPr/>
      <dgm:t>
        <a:bodyPr/>
        <a:lstStyle/>
        <a:p>
          <a:r>
            <a:rPr lang="en-US" sz="1400" b="0" i="0" u="none" dirty="0"/>
            <a:t>$        242,922</a:t>
          </a:r>
          <a:endParaRPr lang="en-US" sz="1400" b="0" dirty="0"/>
        </a:p>
      </dgm:t>
    </dgm:pt>
    <dgm:pt modelId="{2EE9B2D9-2F00-4646-BB34-EFDF443B76DF}" type="parTrans" cxnId="{A869C5CB-039E-4F54-9A01-38F5AAFD014A}">
      <dgm:prSet/>
      <dgm:spPr/>
      <dgm:t>
        <a:bodyPr/>
        <a:lstStyle/>
        <a:p>
          <a:endParaRPr lang="en-US"/>
        </a:p>
      </dgm:t>
    </dgm:pt>
    <dgm:pt modelId="{31705FFC-5CAD-4358-9E28-3571AD59C494}" type="sibTrans" cxnId="{A869C5CB-039E-4F54-9A01-38F5AAFD014A}">
      <dgm:prSet/>
      <dgm:spPr/>
      <dgm:t>
        <a:bodyPr/>
        <a:lstStyle/>
        <a:p>
          <a:endParaRPr lang="en-US"/>
        </a:p>
      </dgm:t>
    </dgm:pt>
    <dgm:pt modelId="{FD59AD3B-2D35-4668-981F-035EE768F350}">
      <dgm:prSet phldrT="[Text]" custT="1"/>
      <dgm:spPr/>
      <dgm:t>
        <a:bodyPr/>
        <a:lstStyle/>
        <a:p>
          <a:r>
            <a:rPr lang="en-US" sz="1400" b="0" i="0" u="none" dirty="0"/>
            <a:t>$        480,933</a:t>
          </a:r>
          <a:endParaRPr lang="en-US" sz="1400" b="0" dirty="0"/>
        </a:p>
      </dgm:t>
    </dgm:pt>
    <dgm:pt modelId="{DA89E1FC-F419-49A2-96F3-36FD9F43D7D0}" type="parTrans" cxnId="{4E8C91BB-40AD-4CF7-B043-7927DA5B4755}">
      <dgm:prSet/>
      <dgm:spPr/>
      <dgm:t>
        <a:bodyPr/>
        <a:lstStyle/>
        <a:p>
          <a:endParaRPr lang="en-US"/>
        </a:p>
      </dgm:t>
    </dgm:pt>
    <dgm:pt modelId="{2AAED370-F1D9-484E-94A4-066CBC4A5861}" type="sibTrans" cxnId="{4E8C91BB-40AD-4CF7-B043-7927DA5B4755}">
      <dgm:prSet/>
      <dgm:spPr/>
      <dgm:t>
        <a:bodyPr/>
        <a:lstStyle/>
        <a:p>
          <a:endParaRPr lang="en-US"/>
        </a:p>
      </dgm:t>
    </dgm:pt>
    <dgm:pt modelId="{82CACF72-4260-46C1-A2E8-48088F1DA0DC}">
      <dgm:prSet phldrT="[Text]" custT="1"/>
      <dgm:spPr/>
      <dgm:t>
        <a:bodyPr/>
        <a:lstStyle/>
        <a:p>
          <a:r>
            <a:rPr lang="en-US" sz="1400" b="0" i="0" u="none" dirty="0"/>
            <a:t>$        404,891  </a:t>
          </a:r>
          <a:endParaRPr lang="en-US" sz="1400" b="0" dirty="0"/>
        </a:p>
      </dgm:t>
    </dgm:pt>
    <dgm:pt modelId="{4AFB724E-F0CA-40A6-AE00-5C0BDC1643F5}" type="parTrans" cxnId="{D4F6B5AD-3657-4F67-8929-94BCF2A3F81F}">
      <dgm:prSet/>
      <dgm:spPr/>
      <dgm:t>
        <a:bodyPr/>
        <a:lstStyle/>
        <a:p>
          <a:endParaRPr lang="en-US"/>
        </a:p>
      </dgm:t>
    </dgm:pt>
    <dgm:pt modelId="{15D3D1E3-8539-4118-9318-796D89B52B7A}" type="sibTrans" cxnId="{D4F6B5AD-3657-4F67-8929-94BCF2A3F81F}">
      <dgm:prSet/>
      <dgm:spPr/>
      <dgm:t>
        <a:bodyPr/>
        <a:lstStyle/>
        <a:p>
          <a:endParaRPr lang="en-US"/>
        </a:p>
      </dgm:t>
    </dgm:pt>
    <dgm:pt modelId="{43B16DAD-23E3-4FC3-85F6-26700FA61575}">
      <dgm:prSet phldrT="[Text]" custT="1"/>
      <dgm:spPr/>
      <dgm:t>
        <a:bodyPr/>
        <a:lstStyle/>
        <a:p>
          <a:r>
            <a:rPr lang="en-US" sz="1400" b="0" dirty="0"/>
            <a:t>$             135</a:t>
          </a:r>
        </a:p>
      </dgm:t>
    </dgm:pt>
    <dgm:pt modelId="{1E1CD99B-1CCB-4B18-AFF1-AE3D30EA69EB}" type="parTrans" cxnId="{61CC3EE1-C880-45F5-8464-D2DC2B53ABA2}">
      <dgm:prSet/>
      <dgm:spPr/>
      <dgm:t>
        <a:bodyPr/>
        <a:lstStyle/>
        <a:p>
          <a:endParaRPr lang="en-US"/>
        </a:p>
      </dgm:t>
    </dgm:pt>
    <dgm:pt modelId="{36AF32FF-B2D5-4A82-8961-554B11296EF4}" type="sibTrans" cxnId="{61CC3EE1-C880-45F5-8464-D2DC2B53ABA2}">
      <dgm:prSet/>
      <dgm:spPr/>
      <dgm:t>
        <a:bodyPr/>
        <a:lstStyle/>
        <a:p>
          <a:endParaRPr lang="en-US"/>
        </a:p>
      </dgm:t>
    </dgm:pt>
    <dgm:pt modelId="{CC7CDB58-5548-4E9E-9E61-B70FF182676C}">
      <dgm:prSet phldrT="[Text]" custT="1"/>
      <dgm:spPr/>
      <dgm:t>
        <a:bodyPr/>
        <a:lstStyle/>
        <a:p>
          <a:r>
            <a:rPr lang="en-US" sz="1400" b="0" dirty="0"/>
            <a:t>$      213,728</a:t>
          </a:r>
        </a:p>
      </dgm:t>
    </dgm:pt>
    <dgm:pt modelId="{59069D3D-645E-4AE5-A520-CEC1B6AA894F}" type="parTrans" cxnId="{DAD13C4D-8C5E-4F21-A312-B7E6A368C400}">
      <dgm:prSet/>
      <dgm:spPr/>
      <dgm:t>
        <a:bodyPr/>
        <a:lstStyle/>
        <a:p>
          <a:endParaRPr lang="en-US"/>
        </a:p>
      </dgm:t>
    </dgm:pt>
    <dgm:pt modelId="{4B8734DB-8FCB-4AB9-8EED-9763BC65542F}" type="sibTrans" cxnId="{DAD13C4D-8C5E-4F21-A312-B7E6A368C400}">
      <dgm:prSet/>
      <dgm:spPr/>
      <dgm:t>
        <a:bodyPr/>
        <a:lstStyle/>
        <a:p>
          <a:endParaRPr lang="en-US"/>
        </a:p>
      </dgm:t>
    </dgm:pt>
    <dgm:pt modelId="{B8B8AB90-027A-4BA0-BDE4-21CFD415AE44}">
      <dgm:prSet phldrT="[Text]" custT="1"/>
      <dgm:spPr/>
      <dgm:t>
        <a:bodyPr/>
        <a:lstStyle/>
        <a:p>
          <a:r>
            <a:rPr lang="en-US" sz="1400" b="0" dirty="0"/>
            <a:t>$      425,306</a:t>
          </a:r>
        </a:p>
      </dgm:t>
    </dgm:pt>
    <dgm:pt modelId="{266D6337-42B8-45AC-B675-FCAED31EBE20}" type="parTrans" cxnId="{C5637DFA-196A-4BF6-BBD0-1FB75ACCD23E}">
      <dgm:prSet/>
      <dgm:spPr/>
      <dgm:t>
        <a:bodyPr/>
        <a:lstStyle/>
        <a:p>
          <a:endParaRPr lang="en-US"/>
        </a:p>
      </dgm:t>
    </dgm:pt>
    <dgm:pt modelId="{1651D396-5F56-4F60-A469-F69BFBA91606}" type="sibTrans" cxnId="{C5637DFA-196A-4BF6-BBD0-1FB75ACCD23E}">
      <dgm:prSet/>
      <dgm:spPr/>
      <dgm:t>
        <a:bodyPr/>
        <a:lstStyle/>
        <a:p>
          <a:endParaRPr lang="en-US"/>
        </a:p>
      </dgm:t>
    </dgm:pt>
    <dgm:pt modelId="{E5D82797-FC90-4BC3-9415-117F4B0FB281}">
      <dgm:prSet phldrT="[Text]" custT="1"/>
      <dgm:spPr/>
      <dgm:t>
        <a:bodyPr/>
        <a:lstStyle/>
        <a:p>
          <a:r>
            <a:rPr lang="en-US" sz="1400" b="0" dirty="0"/>
            <a:t>$      356,728</a:t>
          </a:r>
        </a:p>
      </dgm:t>
    </dgm:pt>
    <dgm:pt modelId="{5C816531-57A1-4EB0-9C38-595EA0FD747F}" type="parTrans" cxnId="{768C62BB-7B38-41C9-814F-4F701370CDA3}">
      <dgm:prSet/>
      <dgm:spPr/>
      <dgm:t>
        <a:bodyPr/>
        <a:lstStyle/>
        <a:p>
          <a:endParaRPr lang="en-US"/>
        </a:p>
      </dgm:t>
    </dgm:pt>
    <dgm:pt modelId="{0A48EDD7-C468-426A-86BE-F5B519E4EB4E}" type="sibTrans" cxnId="{768C62BB-7B38-41C9-814F-4F701370CDA3}">
      <dgm:prSet/>
      <dgm:spPr/>
      <dgm:t>
        <a:bodyPr/>
        <a:lstStyle/>
        <a:p>
          <a:endParaRPr lang="en-US"/>
        </a:p>
      </dgm:t>
    </dgm:pt>
    <dgm:pt modelId="{E0FDCE01-BE1E-4016-8795-D6C274A4BEE4}">
      <dgm:prSet phldrT="[Text]" custT="1"/>
      <dgm:spPr/>
      <dgm:t>
        <a:bodyPr/>
        <a:lstStyle/>
        <a:p>
          <a:r>
            <a:rPr lang="en-US" sz="1400" b="0" dirty="0"/>
            <a:t>$      211,443</a:t>
          </a:r>
        </a:p>
      </dgm:t>
    </dgm:pt>
    <dgm:pt modelId="{62AAF99B-06C0-43BA-ADCD-84D5AFA90F19}" type="sibTrans" cxnId="{5D3465AA-17F8-4DFF-80ED-5A0BC18F51A5}">
      <dgm:prSet/>
      <dgm:spPr/>
      <dgm:t>
        <a:bodyPr/>
        <a:lstStyle/>
        <a:p>
          <a:endParaRPr lang="en-US"/>
        </a:p>
      </dgm:t>
    </dgm:pt>
    <dgm:pt modelId="{8C26C81D-1D4C-455B-8CC4-FF04267C3970}" type="parTrans" cxnId="{5D3465AA-17F8-4DFF-80ED-5A0BC18F51A5}">
      <dgm:prSet/>
      <dgm:spPr/>
      <dgm:t>
        <a:bodyPr/>
        <a:lstStyle/>
        <a:p>
          <a:endParaRPr lang="en-US"/>
        </a:p>
      </dgm:t>
    </dgm:pt>
    <dgm:pt modelId="{41B201DF-5161-4282-9FA6-4C07C22EDCBC}" type="pres">
      <dgm:prSet presAssocID="{991C3678-74FF-4750-947F-4148E8E5FEA3}" presName="Name0" presStyleCnt="0">
        <dgm:presLayoutVars>
          <dgm:dir/>
          <dgm:animLvl val="lvl"/>
          <dgm:resizeHandles val="exact"/>
        </dgm:presLayoutVars>
      </dgm:prSet>
      <dgm:spPr/>
      <dgm:t>
        <a:bodyPr/>
        <a:lstStyle/>
        <a:p>
          <a:endParaRPr lang="en-US"/>
        </a:p>
      </dgm:t>
    </dgm:pt>
    <dgm:pt modelId="{F65FFAB2-DC45-4379-B6B1-9144D214792A}" type="pres">
      <dgm:prSet presAssocID="{173A67D2-038F-46C9-A1AD-1CBB48197301}" presName="composite" presStyleCnt="0"/>
      <dgm:spPr/>
    </dgm:pt>
    <dgm:pt modelId="{66C81E68-9F29-4C5B-B8BD-4FC1987671A2}" type="pres">
      <dgm:prSet presAssocID="{173A67D2-038F-46C9-A1AD-1CBB48197301}" presName="parTx" presStyleLbl="alignNode1" presStyleIdx="0" presStyleCnt="4">
        <dgm:presLayoutVars>
          <dgm:chMax val="0"/>
          <dgm:chPref val="0"/>
          <dgm:bulletEnabled val="1"/>
        </dgm:presLayoutVars>
      </dgm:prSet>
      <dgm:spPr/>
      <dgm:t>
        <a:bodyPr/>
        <a:lstStyle/>
        <a:p>
          <a:endParaRPr lang="en-US"/>
        </a:p>
      </dgm:t>
    </dgm:pt>
    <dgm:pt modelId="{AEE04920-86AD-4849-8560-360B7C075A49}" type="pres">
      <dgm:prSet presAssocID="{173A67D2-038F-46C9-A1AD-1CBB48197301}" presName="desTx" presStyleLbl="alignAccFollowNode1" presStyleIdx="0" presStyleCnt="4" custLinFactNeighborX="-166" custLinFactNeighborY="-93">
        <dgm:presLayoutVars>
          <dgm:bulletEnabled val="1"/>
        </dgm:presLayoutVars>
      </dgm:prSet>
      <dgm:spPr/>
      <dgm:t>
        <a:bodyPr/>
        <a:lstStyle/>
        <a:p>
          <a:endParaRPr lang="en-US"/>
        </a:p>
      </dgm:t>
    </dgm:pt>
    <dgm:pt modelId="{5400F7CF-E22E-4A9B-9B77-70C276D7FEF9}" type="pres">
      <dgm:prSet presAssocID="{711A897E-30F6-4C2A-86FA-C8B24740CC33}" presName="space" presStyleCnt="0"/>
      <dgm:spPr/>
    </dgm:pt>
    <dgm:pt modelId="{7BE4C66B-BB03-44F2-BF07-EB56B81A8D8A}" type="pres">
      <dgm:prSet presAssocID="{0678B6A5-63DF-4BE3-A7D8-636702DE8283}" presName="composite" presStyleCnt="0"/>
      <dgm:spPr/>
    </dgm:pt>
    <dgm:pt modelId="{D0E83513-6441-4BB8-A857-5EDFBEFFF251}" type="pres">
      <dgm:prSet presAssocID="{0678B6A5-63DF-4BE3-A7D8-636702DE8283}" presName="parTx" presStyleLbl="alignNode1" presStyleIdx="1" presStyleCnt="4">
        <dgm:presLayoutVars>
          <dgm:chMax val="0"/>
          <dgm:chPref val="0"/>
          <dgm:bulletEnabled val="1"/>
        </dgm:presLayoutVars>
      </dgm:prSet>
      <dgm:spPr/>
      <dgm:t>
        <a:bodyPr/>
        <a:lstStyle/>
        <a:p>
          <a:endParaRPr lang="en-US"/>
        </a:p>
      </dgm:t>
    </dgm:pt>
    <dgm:pt modelId="{F9600A45-9DFB-4944-9BF8-D41E1DCFD670}" type="pres">
      <dgm:prSet presAssocID="{0678B6A5-63DF-4BE3-A7D8-636702DE8283}" presName="desTx" presStyleLbl="alignAccFollowNode1" presStyleIdx="1" presStyleCnt="4">
        <dgm:presLayoutVars>
          <dgm:bulletEnabled val="1"/>
        </dgm:presLayoutVars>
      </dgm:prSet>
      <dgm:spPr/>
      <dgm:t>
        <a:bodyPr/>
        <a:lstStyle/>
        <a:p>
          <a:endParaRPr lang="en-US"/>
        </a:p>
      </dgm:t>
    </dgm:pt>
    <dgm:pt modelId="{B4004CA4-913E-48C0-9B74-FD3DCC33581B}" type="pres">
      <dgm:prSet presAssocID="{64185F4A-2B87-4BBD-B5EC-B2D0D25E9EA3}" presName="space" presStyleCnt="0"/>
      <dgm:spPr/>
    </dgm:pt>
    <dgm:pt modelId="{889D8F7C-59A3-477F-B484-321F83D695AC}" type="pres">
      <dgm:prSet presAssocID="{8085C42C-F2E6-4709-9B25-E51BA70B324C}" presName="composite" presStyleCnt="0"/>
      <dgm:spPr/>
    </dgm:pt>
    <dgm:pt modelId="{4A1F68DB-E8B0-4291-BF2A-67AA92B29538}" type="pres">
      <dgm:prSet presAssocID="{8085C42C-F2E6-4709-9B25-E51BA70B324C}" presName="parTx" presStyleLbl="alignNode1" presStyleIdx="2" presStyleCnt="4">
        <dgm:presLayoutVars>
          <dgm:chMax val="0"/>
          <dgm:chPref val="0"/>
          <dgm:bulletEnabled val="1"/>
        </dgm:presLayoutVars>
      </dgm:prSet>
      <dgm:spPr/>
      <dgm:t>
        <a:bodyPr/>
        <a:lstStyle/>
        <a:p>
          <a:endParaRPr lang="en-US"/>
        </a:p>
      </dgm:t>
    </dgm:pt>
    <dgm:pt modelId="{83548E15-6AA7-456C-B836-1C196C6872B9}" type="pres">
      <dgm:prSet presAssocID="{8085C42C-F2E6-4709-9B25-E51BA70B324C}" presName="desTx" presStyleLbl="alignAccFollowNode1" presStyleIdx="2" presStyleCnt="4">
        <dgm:presLayoutVars>
          <dgm:bulletEnabled val="1"/>
        </dgm:presLayoutVars>
      </dgm:prSet>
      <dgm:spPr/>
      <dgm:t>
        <a:bodyPr/>
        <a:lstStyle/>
        <a:p>
          <a:endParaRPr lang="en-US"/>
        </a:p>
      </dgm:t>
    </dgm:pt>
    <dgm:pt modelId="{BB9E7A31-CD72-4334-BD9F-31FA3C31F7B3}" type="pres">
      <dgm:prSet presAssocID="{20AA745C-44A9-4FC1-ABFB-FA36C5B3D908}" presName="space" presStyleCnt="0"/>
      <dgm:spPr/>
    </dgm:pt>
    <dgm:pt modelId="{E9A801D1-8872-433E-9339-1D77D8EBB54A}" type="pres">
      <dgm:prSet presAssocID="{40E9CBF9-2C06-45B4-B7F7-E160F59864A3}" presName="composite" presStyleCnt="0"/>
      <dgm:spPr/>
    </dgm:pt>
    <dgm:pt modelId="{D6BE9B6D-3193-431A-A730-A7D93A92EBCB}" type="pres">
      <dgm:prSet presAssocID="{40E9CBF9-2C06-45B4-B7F7-E160F59864A3}" presName="parTx" presStyleLbl="alignNode1" presStyleIdx="3" presStyleCnt="4">
        <dgm:presLayoutVars>
          <dgm:chMax val="0"/>
          <dgm:chPref val="0"/>
          <dgm:bulletEnabled val="1"/>
        </dgm:presLayoutVars>
      </dgm:prSet>
      <dgm:spPr/>
      <dgm:t>
        <a:bodyPr/>
        <a:lstStyle/>
        <a:p>
          <a:endParaRPr lang="en-US"/>
        </a:p>
      </dgm:t>
    </dgm:pt>
    <dgm:pt modelId="{8DD89C81-46F2-477A-9E30-B6A5BD3D93A5}" type="pres">
      <dgm:prSet presAssocID="{40E9CBF9-2C06-45B4-B7F7-E160F59864A3}" presName="desTx" presStyleLbl="alignAccFollowNode1" presStyleIdx="3" presStyleCnt="4">
        <dgm:presLayoutVars>
          <dgm:bulletEnabled val="1"/>
        </dgm:presLayoutVars>
      </dgm:prSet>
      <dgm:spPr/>
      <dgm:t>
        <a:bodyPr/>
        <a:lstStyle/>
        <a:p>
          <a:endParaRPr lang="en-US"/>
        </a:p>
      </dgm:t>
    </dgm:pt>
  </dgm:ptLst>
  <dgm:cxnLst>
    <dgm:cxn modelId="{52A78213-54EC-4B09-8F88-B95A5B94F26C}" type="presOf" srcId="{553A7A4D-8408-41B4-977C-176245633F3A}" destId="{83548E15-6AA7-456C-B836-1C196C6872B9}" srcOrd="0" destOrd="4" presId="urn:microsoft.com/office/officeart/2005/8/layout/hList1"/>
    <dgm:cxn modelId="{2365B9D6-3D48-403B-8D24-2A55870F9D0F}" type="presOf" srcId="{25BD53DC-F505-4202-A721-DD2FC5525881}" destId="{F9600A45-9DFB-4944-9BF8-D41E1DCFD670}" srcOrd="0" destOrd="0" presId="urn:microsoft.com/office/officeart/2005/8/layout/hList1"/>
    <dgm:cxn modelId="{265BB658-FD68-4168-ACE8-891FA214EB50}" srcId="{8085C42C-F2E6-4709-9B25-E51BA70B324C}" destId="{0E622542-D95C-4FE6-99D6-038F8DC1D83D}" srcOrd="1" destOrd="0" parTransId="{E8B88670-E922-4455-B8A5-E05B45F2EE26}" sibTransId="{C2811431-971E-464E-A329-A1A8C46D7F86}"/>
    <dgm:cxn modelId="{EE0F0507-CDEE-408D-85A7-5C77FB7B0BCE}" type="presOf" srcId="{F37C7690-7F52-44C7-9E0C-A6895BFC29E8}" destId="{8DD89C81-46F2-477A-9E30-B6A5BD3D93A5}" srcOrd="0" destOrd="0" presId="urn:microsoft.com/office/officeart/2005/8/layout/hList1"/>
    <dgm:cxn modelId="{D79ED5FF-A074-4FE7-B85C-05B970780E0D}" type="presOf" srcId="{173A67D2-038F-46C9-A1AD-1CBB48197301}" destId="{66C81E68-9F29-4C5B-B8BD-4FC1987671A2}" srcOrd="0" destOrd="0" presId="urn:microsoft.com/office/officeart/2005/8/layout/hList1"/>
    <dgm:cxn modelId="{F66D9EDA-97B5-4944-B0D8-D1ADACDB4AB7}" srcId="{173A67D2-038F-46C9-A1AD-1CBB48197301}" destId="{0A2720A2-9004-4456-9578-17CD7FA57BE4}" srcOrd="0" destOrd="0" parTransId="{E6590EA6-98D2-48B0-AEBB-DF1B7BE6712C}" sibTransId="{B30FD570-1917-4931-BC39-468ED1627EEF}"/>
    <dgm:cxn modelId="{5087733B-380A-42C7-8812-ED018EFC4C39}" srcId="{173A67D2-038F-46C9-A1AD-1CBB48197301}" destId="{7123C59F-2F8F-4C42-9619-F9F498C238C9}" srcOrd="4" destOrd="0" parTransId="{F12A858D-C2A1-4529-9BC3-670973720263}" sibTransId="{C24A1B21-DC62-48AF-96CD-546BFA06DB8B}"/>
    <dgm:cxn modelId="{3945DD34-45DE-4582-A753-2ACD328BEA64}" srcId="{173A67D2-038F-46C9-A1AD-1CBB48197301}" destId="{05BD1457-5910-4ADB-8992-29C710E22A1F}" srcOrd="5" destOrd="0" parTransId="{F8CC3E96-93B7-41F7-B6CF-FC45D70EA2C6}" sibTransId="{1AF154C0-E643-407D-856A-8D96EF612D82}"/>
    <dgm:cxn modelId="{DB168DE2-4BA7-4878-8988-B9278F6AA710}" type="presOf" srcId="{66F53652-DB9C-4D2F-9423-A2EA4319D286}" destId="{8DD89C81-46F2-477A-9E30-B6A5BD3D93A5}" srcOrd="0" destOrd="1" presId="urn:microsoft.com/office/officeart/2005/8/layout/hList1"/>
    <dgm:cxn modelId="{7000B5E2-F296-41A1-9357-FDF9422AFAA2}" type="presOf" srcId="{3452A418-A5D6-4F8F-B5B0-55B188590238}" destId="{AEE04920-86AD-4849-8560-360B7C075A49}" srcOrd="0" destOrd="3" presId="urn:microsoft.com/office/officeart/2005/8/layout/hList1"/>
    <dgm:cxn modelId="{60A7F7B2-58A9-4BA4-8731-6631D77E6B6A}" type="presOf" srcId="{E5D82797-FC90-4BC3-9415-117F4B0FB281}" destId="{F9600A45-9DFB-4944-9BF8-D41E1DCFD670}" srcOrd="0" destOrd="5" presId="urn:microsoft.com/office/officeart/2005/8/layout/hList1"/>
    <dgm:cxn modelId="{E72A94C1-36E6-4A44-87D8-F13656C68CDB}" srcId="{8085C42C-F2E6-4709-9B25-E51BA70B324C}" destId="{2F18815A-889F-4DBF-B4C0-F793D13BF905}" srcOrd="0" destOrd="0" parTransId="{03B02818-F365-49AE-9614-09B44107DB18}" sibTransId="{CECCB521-040B-4245-97E1-3AE2A8DDF265}"/>
    <dgm:cxn modelId="{6CC097FA-EB43-432C-8442-7172B6A484CC}" srcId="{173A67D2-038F-46C9-A1AD-1CBB48197301}" destId="{3452A418-A5D6-4F8F-B5B0-55B188590238}" srcOrd="3" destOrd="0" parTransId="{4F7D2323-7DB1-4726-A31C-468FBC6689A0}" sibTransId="{76014E3C-AB0B-4300-8D3C-1740EEA8BAF1}"/>
    <dgm:cxn modelId="{A869C5CB-039E-4F54-9A01-38F5AAFD014A}" srcId="{40E9CBF9-2C06-45B4-B7F7-E160F59864A3}" destId="{6F7800F5-6B80-4243-967C-948809BC565D}" srcOrd="3" destOrd="0" parTransId="{2EE9B2D9-2F00-4646-BB34-EFDF443B76DF}" sibTransId="{31705FFC-5CAD-4358-9E28-3571AD59C494}"/>
    <dgm:cxn modelId="{B1263E51-FF21-4718-99C1-1687E84912B4}" type="presOf" srcId="{0B0B591B-4B66-4069-82A6-F4F8E1F46046}" destId="{AEE04920-86AD-4849-8560-360B7C075A49}" srcOrd="0" destOrd="1" presId="urn:microsoft.com/office/officeart/2005/8/layout/hList1"/>
    <dgm:cxn modelId="{BCA24D0E-D35A-489C-91AE-D6506C612E1E}" type="presOf" srcId="{7123C59F-2F8F-4C42-9619-F9F498C238C9}" destId="{AEE04920-86AD-4849-8560-360B7C075A49}" srcOrd="0" destOrd="4" presId="urn:microsoft.com/office/officeart/2005/8/layout/hList1"/>
    <dgm:cxn modelId="{D4F6B5AD-3657-4F67-8929-94BCF2A3F81F}" srcId="{40E9CBF9-2C06-45B4-B7F7-E160F59864A3}" destId="{82CACF72-4260-46C1-A2E8-48088F1DA0DC}" srcOrd="5" destOrd="0" parTransId="{4AFB724E-F0CA-40A6-AE00-5C0BDC1643F5}" sibTransId="{15D3D1E3-8539-4118-9318-796D89B52B7A}"/>
    <dgm:cxn modelId="{812AF1FC-44E2-40E6-8E9A-123567F30E2B}" type="presOf" srcId="{991C3678-74FF-4750-947F-4148E8E5FEA3}" destId="{41B201DF-5161-4282-9FA6-4C07C22EDCBC}" srcOrd="0" destOrd="0" presId="urn:microsoft.com/office/officeart/2005/8/layout/hList1"/>
    <dgm:cxn modelId="{41C5D23A-BDDE-4D47-9A4E-2CD08D286F0F}" type="presOf" srcId="{0A2720A2-9004-4456-9578-17CD7FA57BE4}" destId="{AEE04920-86AD-4849-8560-360B7C075A49}" srcOrd="0" destOrd="0" presId="urn:microsoft.com/office/officeart/2005/8/layout/hList1"/>
    <dgm:cxn modelId="{A4D624C9-3B44-4B4E-928C-279ABDAF5F4D}" srcId="{991C3678-74FF-4750-947F-4148E8E5FEA3}" destId="{40E9CBF9-2C06-45B4-B7F7-E160F59864A3}" srcOrd="3" destOrd="0" parTransId="{69EFE064-25A1-4450-ADA5-E576B0FCD6F4}" sibTransId="{0F8A562D-9D7A-4D30-8437-906FCD01EB4A}"/>
    <dgm:cxn modelId="{67A665C0-F464-4FAA-BCE3-CE6BC7E710C7}" type="presOf" srcId="{0678B6A5-63DF-4BE3-A7D8-636702DE8283}" destId="{D0E83513-6441-4BB8-A857-5EDFBEFFF251}" srcOrd="0" destOrd="0" presId="urn:microsoft.com/office/officeart/2005/8/layout/hList1"/>
    <dgm:cxn modelId="{61CC3EE1-C880-45F5-8464-D2DC2B53ABA2}" srcId="{0678B6A5-63DF-4BE3-A7D8-636702DE8283}" destId="{43B16DAD-23E3-4FC3-85F6-26700FA61575}" srcOrd="2" destOrd="0" parTransId="{1E1CD99B-1CCB-4B18-AFF1-AE3D30EA69EB}" sibTransId="{36AF32FF-B2D5-4A82-8961-554B11296EF4}"/>
    <dgm:cxn modelId="{8E9B90EE-087F-41F4-8A6B-E2F3EF42F6A8}" type="presOf" srcId="{B5AEBFF8-B8BE-4A6E-B82E-9ED7FF827455}" destId="{8DD89C81-46F2-477A-9E30-B6A5BD3D93A5}" srcOrd="0" destOrd="2" presId="urn:microsoft.com/office/officeart/2005/8/layout/hList1"/>
    <dgm:cxn modelId="{DAD13C4D-8C5E-4F21-A312-B7E6A368C400}" srcId="{0678B6A5-63DF-4BE3-A7D8-636702DE8283}" destId="{CC7CDB58-5548-4E9E-9E61-B70FF182676C}" srcOrd="3" destOrd="0" parTransId="{59069D3D-645E-4AE5-A520-CEC1B6AA894F}" sibTransId="{4B8734DB-8FCB-4AB9-8EED-9763BC65542F}"/>
    <dgm:cxn modelId="{0AE4C307-F351-40B8-AEB2-DE035B16649F}" srcId="{8085C42C-F2E6-4709-9B25-E51BA70B324C}" destId="{3E262C73-08F9-45DF-99A4-3AACD2881112}" srcOrd="5" destOrd="0" parTransId="{599D63A4-7F9E-426B-BD4F-DA434EDD354B}" sibTransId="{F6940B90-4C26-41AA-9494-9BA28EE09F40}"/>
    <dgm:cxn modelId="{C5637DFA-196A-4BF6-BBD0-1FB75ACCD23E}" srcId="{0678B6A5-63DF-4BE3-A7D8-636702DE8283}" destId="{B8B8AB90-027A-4BA0-BDE4-21CFD415AE44}" srcOrd="4" destOrd="0" parTransId="{266D6337-42B8-45AC-B675-FCAED31EBE20}" sibTransId="{1651D396-5F56-4F60-A469-F69BFBA91606}"/>
    <dgm:cxn modelId="{27714A39-A0FA-4646-A279-19023F30E008}" type="presOf" srcId="{FD59AD3B-2D35-4668-981F-035EE768F350}" destId="{8DD89C81-46F2-477A-9E30-B6A5BD3D93A5}" srcOrd="0" destOrd="4" presId="urn:microsoft.com/office/officeart/2005/8/layout/hList1"/>
    <dgm:cxn modelId="{3E4556BB-7C36-40C7-ADFB-78DFA17D5763}" type="presOf" srcId="{0E622542-D95C-4FE6-99D6-038F8DC1D83D}" destId="{83548E15-6AA7-456C-B836-1C196C6872B9}" srcOrd="0" destOrd="1" presId="urn:microsoft.com/office/officeart/2005/8/layout/hList1"/>
    <dgm:cxn modelId="{C71896EA-5002-4D0C-9EF2-7E995BCA564F}" srcId="{40E9CBF9-2C06-45B4-B7F7-E160F59864A3}" destId="{66F53652-DB9C-4D2F-9423-A2EA4319D286}" srcOrd="1" destOrd="0" parTransId="{67CA5B1E-300D-4168-A19C-789EF26FB4DA}" sibTransId="{C00BD874-835A-4F41-8213-5E8D47788D81}"/>
    <dgm:cxn modelId="{811DF304-035E-4BB3-A076-EE15FD6113BE}" type="presOf" srcId="{80412488-71E0-468D-B7A0-1F31EE5747FB}" destId="{83548E15-6AA7-456C-B836-1C196C6872B9}" srcOrd="0" destOrd="3" presId="urn:microsoft.com/office/officeart/2005/8/layout/hList1"/>
    <dgm:cxn modelId="{96F0B8D9-FFBC-433D-85A2-D21AD2E3321D}" srcId="{8085C42C-F2E6-4709-9B25-E51BA70B324C}" destId="{80412488-71E0-468D-B7A0-1F31EE5747FB}" srcOrd="3" destOrd="0" parTransId="{BC4894AB-A7D0-4951-951B-8859A2B59588}" sibTransId="{8EA607BC-0A43-4AC2-B383-C50826C46C66}"/>
    <dgm:cxn modelId="{BC086CD5-F2E3-4760-AB34-9450FEC5FD3E}" srcId="{991C3678-74FF-4750-947F-4148E8E5FEA3}" destId="{8085C42C-F2E6-4709-9B25-E51BA70B324C}" srcOrd="2" destOrd="0" parTransId="{A312B598-F087-4E01-A667-36ECE9150147}" sibTransId="{20AA745C-44A9-4FC1-ABFB-FA36C5B3D908}"/>
    <dgm:cxn modelId="{D41BDC63-2544-4860-A231-FF3D16836466}" type="presOf" srcId="{B8B8AB90-027A-4BA0-BDE4-21CFD415AE44}" destId="{F9600A45-9DFB-4944-9BF8-D41E1DCFD670}" srcOrd="0" destOrd="4" presId="urn:microsoft.com/office/officeart/2005/8/layout/hList1"/>
    <dgm:cxn modelId="{A0DF1C2D-9CE6-4020-AA20-42A6CFB642B0}" type="presOf" srcId="{6F7800F5-6B80-4243-967C-948809BC565D}" destId="{8DD89C81-46F2-477A-9E30-B6A5BD3D93A5}" srcOrd="0" destOrd="3" presId="urn:microsoft.com/office/officeart/2005/8/layout/hList1"/>
    <dgm:cxn modelId="{A5AD4FB1-AAAC-4FE9-A476-D8DB732DBDB6}" type="presOf" srcId="{40E9CBF9-2C06-45B4-B7F7-E160F59864A3}" destId="{D6BE9B6D-3193-431A-A730-A7D93A92EBCB}" srcOrd="0" destOrd="0" presId="urn:microsoft.com/office/officeart/2005/8/layout/hList1"/>
    <dgm:cxn modelId="{C970A626-7D5D-4CCC-89E5-7121B9EAA6BB}" type="presOf" srcId="{E0FDCE01-BE1E-4016-8795-D6C274A4BEE4}" destId="{F9600A45-9DFB-4944-9BF8-D41E1DCFD670}" srcOrd="0" destOrd="1" presId="urn:microsoft.com/office/officeart/2005/8/layout/hList1"/>
    <dgm:cxn modelId="{E50A9EA8-1740-4520-97C8-7E0ED99C655A}" type="presOf" srcId="{2F18815A-889F-4DBF-B4C0-F793D13BF905}" destId="{83548E15-6AA7-456C-B836-1C196C6872B9}" srcOrd="0" destOrd="0" presId="urn:microsoft.com/office/officeart/2005/8/layout/hList1"/>
    <dgm:cxn modelId="{5996624B-A908-40BB-9CDF-BD79C978D7A2}" srcId="{0678B6A5-63DF-4BE3-A7D8-636702DE8283}" destId="{25BD53DC-F505-4202-A721-DD2FC5525881}" srcOrd="0" destOrd="0" parTransId="{FDA9F2F6-6097-4A97-B655-C188EBF7840C}" sibTransId="{A3E217F2-1354-48D7-83E4-565A451ADAE2}"/>
    <dgm:cxn modelId="{BDB81F91-F4F2-43CF-B1D2-958C35CF5D63}" srcId="{8085C42C-F2E6-4709-9B25-E51BA70B324C}" destId="{553A7A4D-8408-41B4-977C-176245633F3A}" srcOrd="4" destOrd="0" parTransId="{AE2B6F00-40C1-4324-B579-0008379CC2AA}" sibTransId="{539191BA-A429-4D8E-80A6-402695B55D83}"/>
    <dgm:cxn modelId="{F0C09D06-EF63-4213-973B-E3C1462F22BC}" type="presOf" srcId="{8085C42C-F2E6-4709-9B25-E51BA70B324C}" destId="{4A1F68DB-E8B0-4291-BF2A-67AA92B29538}" srcOrd="0" destOrd="0" presId="urn:microsoft.com/office/officeart/2005/8/layout/hList1"/>
    <dgm:cxn modelId="{76838F95-6480-4DDE-ADB2-B138DBE96F7A}" srcId="{40E9CBF9-2C06-45B4-B7F7-E160F59864A3}" destId="{F37C7690-7F52-44C7-9E0C-A6895BFC29E8}" srcOrd="0" destOrd="0" parTransId="{718E6101-6019-4CD6-9A43-493C68DCB7D9}" sibTransId="{DDD18863-5DD1-44B4-8BDB-4F7EB4498AF7}"/>
    <dgm:cxn modelId="{5D3465AA-17F8-4DFF-80ED-5A0BC18F51A5}" srcId="{0678B6A5-63DF-4BE3-A7D8-636702DE8283}" destId="{E0FDCE01-BE1E-4016-8795-D6C274A4BEE4}" srcOrd="1" destOrd="0" parTransId="{8C26C81D-1D4C-455B-8CC4-FF04267C3970}" sibTransId="{62AAF99B-06C0-43BA-ADCD-84D5AFA90F19}"/>
    <dgm:cxn modelId="{4E8C91BB-40AD-4CF7-B043-7927DA5B4755}" srcId="{40E9CBF9-2C06-45B4-B7F7-E160F59864A3}" destId="{FD59AD3B-2D35-4668-981F-035EE768F350}" srcOrd="4" destOrd="0" parTransId="{DA89E1FC-F419-49A2-96F3-36FD9F43D7D0}" sibTransId="{2AAED370-F1D9-484E-94A4-066CBC4A5861}"/>
    <dgm:cxn modelId="{D3B548BF-0A3A-40DD-AB98-A16EA1AD29B6}" type="presOf" srcId="{D6986773-7163-4A22-A22E-1823D4074756}" destId="{83548E15-6AA7-456C-B836-1C196C6872B9}" srcOrd="0" destOrd="2" presId="urn:microsoft.com/office/officeart/2005/8/layout/hList1"/>
    <dgm:cxn modelId="{768C62BB-7B38-41C9-814F-4F701370CDA3}" srcId="{0678B6A5-63DF-4BE3-A7D8-636702DE8283}" destId="{E5D82797-FC90-4BC3-9415-117F4B0FB281}" srcOrd="5" destOrd="0" parTransId="{5C816531-57A1-4EB0-9C38-595EA0FD747F}" sibTransId="{0A48EDD7-C468-426A-86BE-F5B519E4EB4E}"/>
    <dgm:cxn modelId="{A910BF3C-C80D-4615-A3BF-FCC24E892F02}" type="presOf" srcId="{9E3D699C-6EC6-49C6-AB17-89B4A8ED6A34}" destId="{AEE04920-86AD-4849-8560-360B7C075A49}" srcOrd="0" destOrd="2" presId="urn:microsoft.com/office/officeart/2005/8/layout/hList1"/>
    <dgm:cxn modelId="{939BACA5-2EBF-4FD7-8851-E21F0E701EF6}" srcId="{40E9CBF9-2C06-45B4-B7F7-E160F59864A3}" destId="{B5AEBFF8-B8BE-4A6E-B82E-9ED7FF827455}" srcOrd="2" destOrd="0" parTransId="{5B4586B5-CC00-4A59-ACAD-09F5257F5FDB}" sibTransId="{0A4A723B-59B4-47D7-85C5-EBCA1B38BB7E}"/>
    <dgm:cxn modelId="{E5C999CF-9F9E-4409-BFC1-3790F4DE69B3}" srcId="{173A67D2-038F-46C9-A1AD-1CBB48197301}" destId="{0B0B591B-4B66-4069-82A6-F4F8E1F46046}" srcOrd="1" destOrd="0" parTransId="{A8B209A1-125D-433D-9115-F2EA792F3D7E}" sibTransId="{9C53EDB9-7663-433F-B927-FFFEFA55EC9B}"/>
    <dgm:cxn modelId="{9D100E6C-ECC5-4D4B-B1BA-2BA87BDED4E7}" type="presOf" srcId="{CC7CDB58-5548-4E9E-9E61-B70FF182676C}" destId="{F9600A45-9DFB-4944-9BF8-D41E1DCFD670}" srcOrd="0" destOrd="3" presId="urn:microsoft.com/office/officeart/2005/8/layout/hList1"/>
    <dgm:cxn modelId="{16A03A1D-3D2A-48E0-8077-A56D53384237}" srcId="{991C3678-74FF-4750-947F-4148E8E5FEA3}" destId="{0678B6A5-63DF-4BE3-A7D8-636702DE8283}" srcOrd="1" destOrd="0" parTransId="{22F70194-3A75-4C9F-AEF1-205B62DE701F}" sibTransId="{64185F4A-2B87-4BBD-B5EC-B2D0D25E9EA3}"/>
    <dgm:cxn modelId="{778477DC-C3CF-4E3C-B746-8D1AFE8993D6}" type="presOf" srcId="{82CACF72-4260-46C1-A2E8-48088F1DA0DC}" destId="{8DD89C81-46F2-477A-9E30-B6A5BD3D93A5}" srcOrd="0" destOrd="5" presId="urn:microsoft.com/office/officeart/2005/8/layout/hList1"/>
    <dgm:cxn modelId="{D92F853F-237C-48E1-AC2B-1A57E9E02F4C}" type="presOf" srcId="{05BD1457-5910-4ADB-8992-29C710E22A1F}" destId="{AEE04920-86AD-4849-8560-360B7C075A49}" srcOrd="0" destOrd="5" presId="urn:microsoft.com/office/officeart/2005/8/layout/hList1"/>
    <dgm:cxn modelId="{778A560D-8C06-41AA-BBF4-C2A14E96DFFA}" type="presOf" srcId="{43B16DAD-23E3-4FC3-85F6-26700FA61575}" destId="{F9600A45-9DFB-4944-9BF8-D41E1DCFD670}" srcOrd="0" destOrd="2" presId="urn:microsoft.com/office/officeart/2005/8/layout/hList1"/>
    <dgm:cxn modelId="{C0569DA3-74DB-401B-B669-C03B09A7FEE2}" type="presOf" srcId="{3E262C73-08F9-45DF-99A4-3AACD2881112}" destId="{83548E15-6AA7-456C-B836-1C196C6872B9}" srcOrd="0" destOrd="5" presId="urn:microsoft.com/office/officeart/2005/8/layout/hList1"/>
    <dgm:cxn modelId="{1AFAC2A8-6B9D-442B-9124-B5628112D127}" srcId="{173A67D2-038F-46C9-A1AD-1CBB48197301}" destId="{9E3D699C-6EC6-49C6-AB17-89B4A8ED6A34}" srcOrd="2" destOrd="0" parTransId="{C756B10A-0C2A-4C25-8259-23B371ECADD5}" sibTransId="{18BCA611-667B-43C4-BC35-DC5D39A10E87}"/>
    <dgm:cxn modelId="{0C811003-6204-45FD-ABDC-C78876E129F5}" srcId="{991C3678-74FF-4750-947F-4148E8E5FEA3}" destId="{173A67D2-038F-46C9-A1AD-1CBB48197301}" srcOrd="0" destOrd="0" parTransId="{C8BFFFD9-06A0-4338-9AFA-E2E89AC7A46A}" sibTransId="{711A897E-30F6-4C2A-86FA-C8B24740CC33}"/>
    <dgm:cxn modelId="{04F21535-CEA5-40FA-8AFC-80BDA7D16394}" srcId="{8085C42C-F2E6-4709-9B25-E51BA70B324C}" destId="{D6986773-7163-4A22-A22E-1823D4074756}" srcOrd="2" destOrd="0" parTransId="{3F0A3031-C1A3-4A25-9F69-1AC15122A2E0}" sibTransId="{F243F9B7-0576-4F67-BC18-F7903FC4F65E}"/>
    <dgm:cxn modelId="{DD891E8C-2591-4E75-BEB0-864E359415C8}" type="presParOf" srcId="{41B201DF-5161-4282-9FA6-4C07C22EDCBC}" destId="{F65FFAB2-DC45-4379-B6B1-9144D214792A}" srcOrd="0" destOrd="0" presId="urn:microsoft.com/office/officeart/2005/8/layout/hList1"/>
    <dgm:cxn modelId="{DA07FAA1-8A4B-45F3-986A-169E3BC812A2}" type="presParOf" srcId="{F65FFAB2-DC45-4379-B6B1-9144D214792A}" destId="{66C81E68-9F29-4C5B-B8BD-4FC1987671A2}" srcOrd="0" destOrd="0" presId="urn:microsoft.com/office/officeart/2005/8/layout/hList1"/>
    <dgm:cxn modelId="{375BDBA3-54F7-491D-89FC-59EA79461269}" type="presParOf" srcId="{F65FFAB2-DC45-4379-B6B1-9144D214792A}" destId="{AEE04920-86AD-4849-8560-360B7C075A49}" srcOrd="1" destOrd="0" presId="urn:microsoft.com/office/officeart/2005/8/layout/hList1"/>
    <dgm:cxn modelId="{9905C4B1-AF03-414A-8F96-959E9EA52711}" type="presParOf" srcId="{41B201DF-5161-4282-9FA6-4C07C22EDCBC}" destId="{5400F7CF-E22E-4A9B-9B77-70C276D7FEF9}" srcOrd="1" destOrd="0" presId="urn:microsoft.com/office/officeart/2005/8/layout/hList1"/>
    <dgm:cxn modelId="{A3D92E57-195D-4D18-9C5C-05B9BFD33207}" type="presParOf" srcId="{41B201DF-5161-4282-9FA6-4C07C22EDCBC}" destId="{7BE4C66B-BB03-44F2-BF07-EB56B81A8D8A}" srcOrd="2" destOrd="0" presId="urn:microsoft.com/office/officeart/2005/8/layout/hList1"/>
    <dgm:cxn modelId="{495CFEA3-A3C9-47E3-83F2-2749F76C0D73}" type="presParOf" srcId="{7BE4C66B-BB03-44F2-BF07-EB56B81A8D8A}" destId="{D0E83513-6441-4BB8-A857-5EDFBEFFF251}" srcOrd="0" destOrd="0" presId="urn:microsoft.com/office/officeart/2005/8/layout/hList1"/>
    <dgm:cxn modelId="{17503E57-8230-423D-B600-569555F5F55F}" type="presParOf" srcId="{7BE4C66B-BB03-44F2-BF07-EB56B81A8D8A}" destId="{F9600A45-9DFB-4944-9BF8-D41E1DCFD670}" srcOrd="1" destOrd="0" presId="urn:microsoft.com/office/officeart/2005/8/layout/hList1"/>
    <dgm:cxn modelId="{CFEE7A71-4474-42FB-8541-2E809D6FD318}" type="presParOf" srcId="{41B201DF-5161-4282-9FA6-4C07C22EDCBC}" destId="{B4004CA4-913E-48C0-9B74-FD3DCC33581B}" srcOrd="3" destOrd="0" presId="urn:microsoft.com/office/officeart/2005/8/layout/hList1"/>
    <dgm:cxn modelId="{71AA350F-C7AA-4F2D-B945-A626B4829992}" type="presParOf" srcId="{41B201DF-5161-4282-9FA6-4C07C22EDCBC}" destId="{889D8F7C-59A3-477F-B484-321F83D695AC}" srcOrd="4" destOrd="0" presId="urn:microsoft.com/office/officeart/2005/8/layout/hList1"/>
    <dgm:cxn modelId="{92F4557C-81E5-4AAB-8B86-0C0D57D6CD8A}" type="presParOf" srcId="{889D8F7C-59A3-477F-B484-321F83D695AC}" destId="{4A1F68DB-E8B0-4291-BF2A-67AA92B29538}" srcOrd="0" destOrd="0" presId="urn:microsoft.com/office/officeart/2005/8/layout/hList1"/>
    <dgm:cxn modelId="{ADF2ECB4-096F-4A5D-A11C-79FC960E4D09}" type="presParOf" srcId="{889D8F7C-59A3-477F-B484-321F83D695AC}" destId="{83548E15-6AA7-456C-B836-1C196C6872B9}" srcOrd="1" destOrd="0" presId="urn:microsoft.com/office/officeart/2005/8/layout/hList1"/>
    <dgm:cxn modelId="{87FDFB73-952F-462E-93F4-D54DA507A34E}" type="presParOf" srcId="{41B201DF-5161-4282-9FA6-4C07C22EDCBC}" destId="{BB9E7A31-CD72-4334-BD9F-31FA3C31F7B3}" srcOrd="5" destOrd="0" presId="urn:microsoft.com/office/officeart/2005/8/layout/hList1"/>
    <dgm:cxn modelId="{5D3A8DEC-DF30-4443-9DF9-A0CE80419560}" type="presParOf" srcId="{41B201DF-5161-4282-9FA6-4C07C22EDCBC}" destId="{E9A801D1-8872-433E-9339-1D77D8EBB54A}" srcOrd="6" destOrd="0" presId="urn:microsoft.com/office/officeart/2005/8/layout/hList1"/>
    <dgm:cxn modelId="{323A1EC0-9E0D-44B7-A463-1B1512D7770A}" type="presParOf" srcId="{E9A801D1-8872-433E-9339-1D77D8EBB54A}" destId="{D6BE9B6D-3193-431A-A730-A7D93A92EBCB}" srcOrd="0" destOrd="0" presId="urn:microsoft.com/office/officeart/2005/8/layout/hList1"/>
    <dgm:cxn modelId="{CEF2E65E-0900-4869-82BE-3156D64D4575}" type="presParOf" srcId="{E9A801D1-8872-433E-9339-1D77D8EBB54A}" destId="{8DD89C81-46F2-477A-9E30-B6A5BD3D93A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1C3678-74FF-4750-947F-4148E8E5FEA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73A67D2-038F-46C9-A1AD-1CBB48197301}">
      <dgm:prSet phldrT="[Text]" custT="1"/>
      <dgm:spPr/>
      <dgm:t>
        <a:bodyPr/>
        <a:lstStyle/>
        <a:p>
          <a:endParaRPr lang="en-US" sz="1400" dirty="0"/>
        </a:p>
      </dgm:t>
    </dgm:pt>
    <dgm:pt modelId="{C8BFFFD9-06A0-4338-9AFA-E2E89AC7A46A}" type="parTrans" cxnId="{0C811003-6204-45FD-ABDC-C78876E129F5}">
      <dgm:prSet/>
      <dgm:spPr/>
      <dgm:t>
        <a:bodyPr/>
        <a:lstStyle/>
        <a:p>
          <a:endParaRPr lang="en-US"/>
        </a:p>
      </dgm:t>
    </dgm:pt>
    <dgm:pt modelId="{711A897E-30F6-4C2A-86FA-C8B24740CC33}" type="sibTrans" cxnId="{0C811003-6204-45FD-ABDC-C78876E129F5}">
      <dgm:prSet/>
      <dgm:spPr/>
      <dgm:t>
        <a:bodyPr/>
        <a:lstStyle/>
        <a:p>
          <a:endParaRPr lang="en-US"/>
        </a:p>
      </dgm:t>
    </dgm:pt>
    <dgm:pt modelId="{0A2720A2-9004-4456-9578-17CD7FA57BE4}">
      <dgm:prSet phldrT="[Text]" custT="1"/>
      <dgm:spPr/>
      <dgm:t>
        <a:bodyPr/>
        <a:lstStyle/>
        <a:p>
          <a:r>
            <a:rPr lang="en-US" sz="1400" dirty="0"/>
            <a:t>Revenue</a:t>
          </a:r>
        </a:p>
      </dgm:t>
    </dgm:pt>
    <dgm:pt modelId="{E6590EA6-98D2-48B0-AEBB-DF1B7BE6712C}" type="parTrans" cxnId="{F66D9EDA-97B5-4944-B0D8-D1ADACDB4AB7}">
      <dgm:prSet/>
      <dgm:spPr/>
      <dgm:t>
        <a:bodyPr/>
        <a:lstStyle/>
        <a:p>
          <a:endParaRPr lang="en-US"/>
        </a:p>
      </dgm:t>
    </dgm:pt>
    <dgm:pt modelId="{B30FD570-1917-4931-BC39-468ED1627EEF}" type="sibTrans" cxnId="{F66D9EDA-97B5-4944-B0D8-D1ADACDB4AB7}">
      <dgm:prSet/>
      <dgm:spPr/>
      <dgm:t>
        <a:bodyPr/>
        <a:lstStyle/>
        <a:p>
          <a:endParaRPr lang="en-US"/>
        </a:p>
      </dgm:t>
    </dgm:pt>
    <dgm:pt modelId="{8085C42C-F2E6-4709-9B25-E51BA70B324C}">
      <dgm:prSet phldrT="[Text]" custT="1"/>
      <dgm:spPr/>
      <dgm:t>
        <a:bodyPr/>
        <a:lstStyle/>
        <a:p>
          <a:r>
            <a:rPr lang="en-US" sz="2400" b="0" dirty="0"/>
            <a:t>2019</a:t>
          </a:r>
        </a:p>
      </dgm:t>
    </dgm:pt>
    <dgm:pt modelId="{20AA745C-44A9-4FC1-ABFB-FA36C5B3D908}" type="sibTrans" cxnId="{BC086CD5-F2E3-4760-AB34-9450FEC5FD3E}">
      <dgm:prSet/>
      <dgm:spPr/>
      <dgm:t>
        <a:bodyPr/>
        <a:lstStyle/>
        <a:p>
          <a:endParaRPr lang="en-US"/>
        </a:p>
      </dgm:t>
    </dgm:pt>
    <dgm:pt modelId="{A312B598-F087-4E01-A667-36ECE9150147}" type="parTrans" cxnId="{BC086CD5-F2E3-4760-AB34-9450FEC5FD3E}">
      <dgm:prSet/>
      <dgm:spPr/>
      <dgm:t>
        <a:bodyPr/>
        <a:lstStyle/>
        <a:p>
          <a:endParaRPr lang="en-US"/>
        </a:p>
      </dgm:t>
    </dgm:pt>
    <dgm:pt modelId="{0678B6A5-63DF-4BE3-A7D8-636702DE8283}">
      <dgm:prSet phldrT="[Text]" custT="1"/>
      <dgm:spPr/>
      <dgm:t>
        <a:bodyPr/>
        <a:lstStyle/>
        <a:p>
          <a:r>
            <a:rPr lang="en-US" sz="2400" dirty="0"/>
            <a:t>2020</a:t>
          </a:r>
        </a:p>
      </dgm:t>
    </dgm:pt>
    <dgm:pt modelId="{64185F4A-2B87-4BBD-B5EC-B2D0D25E9EA3}" type="sibTrans" cxnId="{16A03A1D-3D2A-48E0-8077-A56D53384237}">
      <dgm:prSet/>
      <dgm:spPr/>
      <dgm:t>
        <a:bodyPr/>
        <a:lstStyle/>
        <a:p>
          <a:endParaRPr lang="en-US"/>
        </a:p>
      </dgm:t>
    </dgm:pt>
    <dgm:pt modelId="{22F70194-3A75-4C9F-AEF1-205B62DE701F}" type="parTrans" cxnId="{16A03A1D-3D2A-48E0-8077-A56D53384237}">
      <dgm:prSet/>
      <dgm:spPr/>
      <dgm:t>
        <a:bodyPr/>
        <a:lstStyle/>
        <a:p>
          <a:endParaRPr lang="en-US"/>
        </a:p>
      </dgm:t>
    </dgm:pt>
    <dgm:pt modelId="{25BD53DC-F505-4202-A721-DD2FC5525881}">
      <dgm:prSet phldrT="[Text]" custT="1"/>
      <dgm:spPr/>
      <dgm:t>
        <a:bodyPr/>
        <a:lstStyle/>
        <a:p>
          <a:r>
            <a:rPr lang="en-US" sz="1400" b="0" i="0" u="none" dirty="0"/>
            <a:t>$   2,003,356</a:t>
          </a:r>
          <a:endParaRPr lang="en-US" sz="1400" b="0" dirty="0"/>
        </a:p>
      </dgm:t>
    </dgm:pt>
    <dgm:pt modelId="{A3E217F2-1354-48D7-83E4-565A451ADAE2}" type="sibTrans" cxnId="{5996624B-A908-40BB-9CDF-BD79C978D7A2}">
      <dgm:prSet/>
      <dgm:spPr/>
      <dgm:t>
        <a:bodyPr/>
        <a:lstStyle/>
        <a:p>
          <a:endParaRPr lang="en-US"/>
        </a:p>
      </dgm:t>
    </dgm:pt>
    <dgm:pt modelId="{FDA9F2F6-6097-4A97-B655-C188EBF7840C}" type="parTrans" cxnId="{5996624B-A908-40BB-9CDF-BD79C978D7A2}">
      <dgm:prSet/>
      <dgm:spPr/>
      <dgm:t>
        <a:bodyPr/>
        <a:lstStyle/>
        <a:p>
          <a:endParaRPr lang="en-US"/>
        </a:p>
      </dgm:t>
    </dgm:pt>
    <dgm:pt modelId="{0B0B591B-4B66-4069-82A6-F4F8E1F46046}">
      <dgm:prSet phldrT="[Text]" custT="1"/>
      <dgm:spPr/>
      <dgm:t>
        <a:bodyPr/>
        <a:lstStyle/>
        <a:p>
          <a:r>
            <a:rPr lang="en-US" sz="1400" dirty="0"/>
            <a:t>Personnel Expense</a:t>
          </a:r>
        </a:p>
      </dgm:t>
    </dgm:pt>
    <dgm:pt modelId="{A8B209A1-125D-433D-9115-F2EA792F3D7E}" type="parTrans" cxnId="{E5C999CF-9F9E-4409-BFC1-3790F4DE69B3}">
      <dgm:prSet/>
      <dgm:spPr/>
      <dgm:t>
        <a:bodyPr/>
        <a:lstStyle/>
        <a:p>
          <a:endParaRPr lang="en-US"/>
        </a:p>
      </dgm:t>
    </dgm:pt>
    <dgm:pt modelId="{9C53EDB9-7663-433F-B927-FFFEFA55EC9B}" type="sibTrans" cxnId="{E5C999CF-9F9E-4409-BFC1-3790F4DE69B3}">
      <dgm:prSet/>
      <dgm:spPr/>
      <dgm:t>
        <a:bodyPr/>
        <a:lstStyle/>
        <a:p>
          <a:endParaRPr lang="en-US"/>
        </a:p>
      </dgm:t>
    </dgm:pt>
    <dgm:pt modelId="{9E3D699C-6EC6-49C6-AB17-89B4A8ED6A34}">
      <dgm:prSet phldrT="[Text]" custT="1"/>
      <dgm:spPr/>
      <dgm:t>
        <a:bodyPr/>
        <a:lstStyle/>
        <a:p>
          <a:r>
            <a:rPr lang="en-US" sz="1400" dirty="0"/>
            <a:t>Cost of Goods Sold</a:t>
          </a:r>
        </a:p>
      </dgm:t>
    </dgm:pt>
    <dgm:pt modelId="{C756B10A-0C2A-4C25-8259-23B371ECADD5}" type="parTrans" cxnId="{1AFAC2A8-6B9D-442B-9124-B5628112D127}">
      <dgm:prSet/>
      <dgm:spPr/>
      <dgm:t>
        <a:bodyPr/>
        <a:lstStyle/>
        <a:p>
          <a:endParaRPr lang="en-US"/>
        </a:p>
      </dgm:t>
    </dgm:pt>
    <dgm:pt modelId="{18BCA611-667B-43C4-BC35-DC5D39A10E87}" type="sibTrans" cxnId="{1AFAC2A8-6B9D-442B-9124-B5628112D127}">
      <dgm:prSet/>
      <dgm:spPr/>
      <dgm:t>
        <a:bodyPr/>
        <a:lstStyle/>
        <a:p>
          <a:endParaRPr lang="en-US"/>
        </a:p>
      </dgm:t>
    </dgm:pt>
    <dgm:pt modelId="{3452A418-A5D6-4F8F-B5B0-55B188590238}">
      <dgm:prSet phldrT="[Text]" custT="1"/>
      <dgm:spPr/>
      <dgm:t>
        <a:bodyPr/>
        <a:lstStyle/>
        <a:p>
          <a:r>
            <a:rPr lang="en-US" sz="1400" dirty="0"/>
            <a:t>Operating Expenses</a:t>
          </a:r>
        </a:p>
      </dgm:t>
    </dgm:pt>
    <dgm:pt modelId="{4F7D2323-7DB1-4726-A31C-468FBC6689A0}" type="parTrans" cxnId="{6CC097FA-EB43-432C-8442-7172B6A484CC}">
      <dgm:prSet/>
      <dgm:spPr/>
      <dgm:t>
        <a:bodyPr/>
        <a:lstStyle/>
        <a:p>
          <a:endParaRPr lang="en-US"/>
        </a:p>
      </dgm:t>
    </dgm:pt>
    <dgm:pt modelId="{76014E3C-AB0B-4300-8D3C-1740EEA8BAF1}" type="sibTrans" cxnId="{6CC097FA-EB43-432C-8442-7172B6A484CC}">
      <dgm:prSet/>
      <dgm:spPr/>
      <dgm:t>
        <a:bodyPr/>
        <a:lstStyle/>
        <a:p>
          <a:endParaRPr lang="en-US"/>
        </a:p>
      </dgm:t>
    </dgm:pt>
    <dgm:pt modelId="{7123C59F-2F8F-4C42-9619-F9F498C238C9}">
      <dgm:prSet phldrT="[Text]" custT="1"/>
      <dgm:spPr/>
      <dgm:t>
        <a:bodyPr/>
        <a:lstStyle/>
        <a:p>
          <a:r>
            <a:rPr lang="en-US" sz="1400" dirty="0"/>
            <a:t>Total Expenses</a:t>
          </a:r>
        </a:p>
      </dgm:t>
    </dgm:pt>
    <dgm:pt modelId="{F12A858D-C2A1-4529-9BC3-670973720263}" type="parTrans" cxnId="{5087733B-380A-42C7-8812-ED018EFC4C39}">
      <dgm:prSet/>
      <dgm:spPr/>
      <dgm:t>
        <a:bodyPr/>
        <a:lstStyle/>
        <a:p>
          <a:endParaRPr lang="en-US"/>
        </a:p>
      </dgm:t>
    </dgm:pt>
    <dgm:pt modelId="{C24A1B21-DC62-48AF-96CD-546BFA06DB8B}" type="sibTrans" cxnId="{5087733B-380A-42C7-8812-ED018EFC4C39}">
      <dgm:prSet/>
      <dgm:spPr/>
      <dgm:t>
        <a:bodyPr/>
        <a:lstStyle/>
        <a:p>
          <a:endParaRPr lang="en-US"/>
        </a:p>
      </dgm:t>
    </dgm:pt>
    <dgm:pt modelId="{05BD1457-5910-4ADB-8992-29C710E22A1F}">
      <dgm:prSet phldrT="[Text]" custT="1"/>
      <dgm:spPr/>
      <dgm:t>
        <a:bodyPr/>
        <a:lstStyle/>
        <a:p>
          <a:r>
            <a:rPr lang="en-US" sz="1400" dirty="0"/>
            <a:t>Net Income</a:t>
          </a:r>
        </a:p>
      </dgm:t>
    </dgm:pt>
    <dgm:pt modelId="{F8CC3E96-93B7-41F7-B6CF-FC45D70EA2C6}" type="parTrans" cxnId="{3945DD34-45DE-4582-A753-2ACD328BEA64}">
      <dgm:prSet/>
      <dgm:spPr/>
      <dgm:t>
        <a:bodyPr/>
        <a:lstStyle/>
        <a:p>
          <a:endParaRPr lang="en-US"/>
        </a:p>
      </dgm:t>
    </dgm:pt>
    <dgm:pt modelId="{1AF154C0-E643-407D-856A-8D96EF612D82}" type="sibTrans" cxnId="{3945DD34-45DE-4582-A753-2ACD328BEA64}">
      <dgm:prSet/>
      <dgm:spPr/>
      <dgm:t>
        <a:bodyPr/>
        <a:lstStyle/>
        <a:p>
          <a:endParaRPr lang="en-US"/>
        </a:p>
      </dgm:t>
    </dgm:pt>
    <dgm:pt modelId="{D6986773-7163-4A22-A22E-1823D4074756}">
      <dgm:prSet phldrT="[Text]" custT="1"/>
      <dgm:spPr/>
      <dgm:t>
        <a:bodyPr/>
        <a:lstStyle/>
        <a:p>
          <a:r>
            <a:rPr lang="en-US" sz="1400" b="0" i="0" u="none" dirty="0"/>
            <a:t>$           </a:t>
          </a:r>
          <a:r>
            <a:rPr lang="en-US" sz="1400" b="0" dirty="0"/>
            <a:t>4,372</a:t>
          </a:r>
          <a:r>
            <a:rPr lang="en-US" sz="1400" b="0" i="0" u="none" dirty="0"/>
            <a:t>   </a:t>
          </a:r>
          <a:endParaRPr lang="en-US" sz="1400" b="0" dirty="0"/>
        </a:p>
      </dgm:t>
    </dgm:pt>
    <dgm:pt modelId="{3F0A3031-C1A3-4A25-9F69-1AC15122A2E0}" type="parTrans" cxnId="{04F21535-CEA5-40FA-8AFC-80BDA7D16394}">
      <dgm:prSet/>
      <dgm:spPr/>
      <dgm:t>
        <a:bodyPr/>
        <a:lstStyle/>
        <a:p>
          <a:endParaRPr lang="en-US"/>
        </a:p>
      </dgm:t>
    </dgm:pt>
    <dgm:pt modelId="{F243F9B7-0576-4F67-BC18-F7903FC4F65E}" type="sibTrans" cxnId="{04F21535-CEA5-40FA-8AFC-80BDA7D16394}">
      <dgm:prSet/>
      <dgm:spPr/>
      <dgm:t>
        <a:bodyPr/>
        <a:lstStyle/>
        <a:p>
          <a:endParaRPr lang="en-US"/>
        </a:p>
      </dgm:t>
    </dgm:pt>
    <dgm:pt modelId="{2F18815A-889F-4DBF-B4C0-F793D13BF905}">
      <dgm:prSet phldrT="[Text]" custT="1"/>
      <dgm:spPr/>
      <dgm:t>
        <a:bodyPr/>
        <a:lstStyle/>
        <a:p>
          <a:r>
            <a:rPr lang="en-US" sz="1400" b="0" i="0" u="none" dirty="0"/>
            <a:t>$    2,328,905  </a:t>
          </a:r>
          <a:endParaRPr lang="en-US" sz="1400" b="0" dirty="0"/>
        </a:p>
      </dgm:t>
    </dgm:pt>
    <dgm:pt modelId="{03B02818-F365-49AE-9614-09B44107DB18}" type="parTrans" cxnId="{E72A94C1-36E6-4A44-87D8-F13656C68CDB}">
      <dgm:prSet/>
      <dgm:spPr/>
      <dgm:t>
        <a:bodyPr/>
        <a:lstStyle/>
        <a:p>
          <a:endParaRPr lang="en-US"/>
        </a:p>
      </dgm:t>
    </dgm:pt>
    <dgm:pt modelId="{CECCB521-040B-4245-97E1-3AE2A8DDF265}" type="sibTrans" cxnId="{E72A94C1-36E6-4A44-87D8-F13656C68CDB}">
      <dgm:prSet/>
      <dgm:spPr/>
      <dgm:t>
        <a:bodyPr/>
        <a:lstStyle/>
        <a:p>
          <a:endParaRPr lang="en-US"/>
        </a:p>
      </dgm:t>
    </dgm:pt>
    <dgm:pt modelId="{0E622542-D95C-4FE6-99D6-038F8DC1D83D}">
      <dgm:prSet phldrT="[Text]" custT="1"/>
      <dgm:spPr/>
      <dgm:t>
        <a:bodyPr/>
        <a:lstStyle/>
        <a:p>
          <a:r>
            <a:rPr lang="en-US" sz="1400" b="0" i="0" u="none" dirty="0"/>
            <a:t>$       </a:t>
          </a:r>
          <a:r>
            <a:rPr lang="en-US" sz="1400" b="0" dirty="0"/>
            <a:t>634,583</a:t>
          </a:r>
          <a:r>
            <a:rPr lang="en-US" sz="1400" b="0" i="0" u="none" dirty="0"/>
            <a:t>  </a:t>
          </a:r>
          <a:endParaRPr lang="en-US" sz="1400" b="0" dirty="0"/>
        </a:p>
      </dgm:t>
    </dgm:pt>
    <dgm:pt modelId="{E8B88670-E922-4455-B8A5-E05B45F2EE26}" type="parTrans" cxnId="{265BB658-FD68-4168-ACE8-891FA214EB50}">
      <dgm:prSet/>
      <dgm:spPr/>
      <dgm:t>
        <a:bodyPr/>
        <a:lstStyle/>
        <a:p>
          <a:endParaRPr lang="en-US"/>
        </a:p>
      </dgm:t>
    </dgm:pt>
    <dgm:pt modelId="{C2811431-971E-464E-A329-A1A8C46D7F86}" type="sibTrans" cxnId="{265BB658-FD68-4168-ACE8-891FA214EB50}">
      <dgm:prSet/>
      <dgm:spPr/>
      <dgm:t>
        <a:bodyPr/>
        <a:lstStyle/>
        <a:p>
          <a:endParaRPr lang="en-US"/>
        </a:p>
      </dgm:t>
    </dgm:pt>
    <dgm:pt modelId="{80412488-71E0-468D-B7A0-1F31EE5747FB}">
      <dgm:prSet phldrT="[Text]" custT="1"/>
      <dgm:spPr/>
      <dgm:t>
        <a:bodyPr/>
        <a:lstStyle/>
        <a:p>
          <a:r>
            <a:rPr lang="en-US" sz="1400" b="0" i="0" u="none" dirty="0"/>
            <a:t>$    </a:t>
          </a:r>
          <a:r>
            <a:rPr lang="en-US" sz="1400" b="0" dirty="0"/>
            <a:t>1,872,931</a:t>
          </a:r>
          <a:r>
            <a:rPr lang="en-US" sz="1400" b="0" i="0" u="none" dirty="0"/>
            <a:t>  </a:t>
          </a:r>
          <a:endParaRPr lang="en-US" sz="1400" b="0" dirty="0"/>
        </a:p>
      </dgm:t>
    </dgm:pt>
    <dgm:pt modelId="{BC4894AB-A7D0-4951-951B-8859A2B59588}" type="parTrans" cxnId="{96F0B8D9-FFBC-433D-85A2-D21AD2E3321D}">
      <dgm:prSet/>
      <dgm:spPr/>
      <dgm:t>
        <a:bodyPr/>
        <a:lstStyle/>
        <a:p>
          <a:endParaRPr lang="en-US"/>
        </a:p>
      </dgm:t>
    </dgm:pt>
    <dgm:pt modelId="{8EA607BC-0A43-4AC2-B383-C50826C46C66}" type="sibTrans" cxnId="{96F0B8D9-FFBC-433D-85A2-D21AD2E3321D}">
      <dgm:prSet/>
      <dgm:spPr/>
      <dgm:t>
        <a:bodyPr/>
        <a:lstStyle/>
        <a:p>
          <a:endParaRPr lang="en-US"/>
        </a:p>
      </dgm:t>
    </dgm:pt>
    <dgm:pt modelId="{553A7A4D-8408-41B4-977C-176245633F3A}">
      <dgm:prSet phldrT="[Text]" custT="1"/>
      <dgm:spPr/>
      <dgm:t>
        <a:bodyPr/>
        <a:lstStyle/>
        <a:p>
          <a:r>
            <a:rPr lang="en-US" sz="1400" b="0" i="0" u="none" dirty="0"/>
            <a:t>$    </a:t>
          </a:r>
          <a:r>
            <a:rPr lang="en-US" sz="1400" b="0" dirty="0"/>
            <a:t>2,511,886</a:t>
          </a:r>
        </a:p>
      </dgm:t>
    </dgm:pt>
    <dgm:pt modelId="{AE2B6F00-40C1-4324-B579-0008379CC2AA}" type="parTrans" cxnId="{BDB81F91-F4F2-43CF-B1D2-958C35CF5D63}">
      <dgm:prSet/>
      <dgm:spPr/>
      <dgm:t>
        <a:bodyPr/>
        <a:lstStyle/>
        <a:p>
          <a:endParaRPr lang="en-US"/>
        </a:p>
      </dgm:t>
    </dgm:pt>
    <dgm:pt modelId="{539191BA-A429-4D8E-80A6-402695B55D83}" type="sibTrans" cxnId="{BDB81F91-F4F2-43CF-B1D2-958C35CF5D63}">
      <dgm:prSet/>
      <dgm:spPr/>
      <dgm:t>
        <a:bodyPr/>
        <a:lstStyle/>
        <a:p>
          <a:endParaRPr lang="en-US"/>
        </a:p>
      </dgm:t>
    </dgm:pt>
    <dgm:pt modelId="{3E262C73-08F9-45DF-99A4-3AACD2881112}">
      <dgm:prSet phldrT="[Text]" custT="1"/>
      <dgm:spPr/>
      <dgm:t>
        <a:bodyPr/>
        <a:lstStyle/>
        <a:p>
          <a:r>
            <a:rPr lang="en-US" sz="1400" b="0" i="0" u="none" dirty="0"/>
            <a:t>$     </a:t>
          </a:r>
          <a:r>
            <a:rPr lang="en-US" sz="1400" b="0" dirty="0"/>
            <a:t>(182,981)</a:t>
          </a:r>
        </a:p>
      </dgm:t>
    </dgm:pt>
    <dgm:pt modelId="{599D63A4-7F9E-426B-BD4F-DA434EDD354B}" type="parTrans" cxnId="{0AE4C307-F351-40B8-AEB2-DE035B16649F}">
      <dgm:prSet/>
      <dgm:spPr/>
      <dgm:t>
        <a:bodyPr/>
        <a:lstStyle/>
        <a:p>
          <a:endParaRPr lang="en-US"/>
        </a:p>
      </dgm:t>
    </dgm:pt>
    <dgm:pt modelId="{F6940B90-4C26-41AA-9494-9BA28EE09F40}" type="sibTrans" cxnId="{0AE4C307-F351-40B8-AEB2-DE035B16649F}">
      <dgm:prSet/>
      <dgm:spPr/>
      <dgm:t>
        <a:bodyPr/>
        <a:lstStyle/>
        <a:p>
          <a:endParaRPr lang="en-US"/>
        </a:p>
      </dgm:t>
    </dgm:pt>
    <dgm:pt modelId="{40E9CBF9-2C06-45B4-B7F7-E160F59864A3}">
      <dgm:prSet phldrT="[Text]" custT="1"/>
      <dgm:spPr/>
      <dgm:t>
        <a:bodyPr/>
        <a:lstStyle/>
        <a:p>
          <a:r>
            <a:rPr lang="en-US" sz="2400" b="0" dirty="0"/>
            <a:t>2018</a:t>
          </a:r>
        </a:p>
      </dgm:t>
    </dgm:pt>
    <dgm:pt modelId="{69EFE064-25A1-4450-ADA5-E576B0FCD6F4}" type="parTrans" cxnId="{A4D624C9-3B44-4B4E-928C-279ABDAF5F4D}">
      <dgm:prSet/>
      <dgm:spPr/>
      <dgm:t>
        <a:bodyPr/>
        <a:lstStyle/>
        <a:p>
          <a:endParaRPr lang="en-US"/>
        </a:p>
      </dgm:t>
    </dgm:pt>
    <dgm:pt modelId="{0F8A562D-9D7A-4D30-8437-906FCD01EB4A}" type="sibTrans" cxnId="{A4D624C9-3B44-4B4E-928C-279ABDAF5F4D}">
      <dgm:prSet/>
      <dgm:spPr/>
      <dgm:t>
        <a:bodyPr/>
        <a:lstStyle/>
        <a:p>
          <a:endParaRPr lang="en-US"/>
        </a:p>
      </dgm:t>
    </dgm:pt>
    <dgm:pt modelId="{F37C7690-7F52-44C7-9E0C-A6895BFC29E8}">
      <dgm:prSet phldrT="[Text]" custT="1"/>
      <dgm:spPr/>
      <dgm:t>
        <a:bodyPr/>
        <a:lstStyle/>
        <a:p>
          <a:r>
            <a:rPr lang="en-US" sz="1400" b="0" i="0" u="none" dirty="0"/>
            <a:t>$    2,474,839 </a:t>
          </a:r>
          <a:endParaRPr lang="en-US" sz="1400" b="0" dirty="0"/>
        </a:p>
      </dgm:t>
    </dgm:pt>
    <dgm:pt modelId="{718E6101-6019-4CD6-9A43-493C68DCB7D9}" type="parTrans" cxnId="{76838F95-6480-4DDE-ADB2-B138DBE96F7A}">
      <dgm:prSet/>
      <dgm:spPr/>
      <dgm:t>
        <a:bodyPr/>
        <a:lstStyle/>
        <a:p>
          <a:endParaRPr lang="en-US"/>
        </a:p>
      </dgm:t>
    </dgm:pt>
    <dgm:pt modelId="{DDD18863-5DD1-44B4-8BDB-4F7EB4498AF7}" type="sibTrans" cxnId="{76838F95-6480-4DDE-ADB2-B138DBE96F7A}">
      <dgm:prSet/>
      <dgm:spPr/>
      <dgm:t>
        <a:bodyPr/>
        <a:lstStyle/>
        <a:p>
          <a:endParaRPr lang="en-US"/>
        </a:p>
      </dgm:t>
    </dgm:pt>
    <dgm:pt modelId="{29413FF5-3D70-4A59-9092-3354FF3AF165}">
      <dgm:prSet phldrT="[Text]" custT="1"/>
      <dgm:spPr/>
      <dgm:t>
        <a:bodyPr/>
        <a:lstStyle/>
        <a:p>
          <a:r>
            <a:rPr lang="en-US" sz="1400" b="0" i="0" u="none" dirty="0"/>
            <a:t>$       658,101  </a:t>
          </a:r>
          <a:endParaRPr lang="en-US" sz="1400" b="0" dirty="0"/>
        </a:p>
      </dgm:t>
    </dgm:pt>
    <dgm:pt modelId="{0AB66D8A-54D7-4549-86B6-9C85D85C6DB7}" type="parTrans" cxnId="{68810ADC-0E9E-4581-93E1-9E770CF7AF2E}">
      <dgm:prSet/>
      <dgm:spPr/>
      <dgm:t>
        <a:bodyPr/>
        <a:lstStyle/>
        <a:p>
          <a:endParaRPr lang="en-US"/>
        </a:p>
      </dgm:t>
    </dgm:pt>
    <dgm:pt modelId="{232AFCA4-15EF-4788-B193-99414E6853AE}" type="sibTrans" cxnId="{68810ADC-0E9E-4581-93E1-9E770CF7AF2E}">
      <dgm:prSet/>
      <dgm:spPr/>
      <dgm:t>
        <a:bodyPr/>
        <a:lstStyle/>
        <a:p>
          <a:endParaRPr lang="en-US"/>
        </a:p>
      </dgm:t>
    </dgm:pt>
    <dgm:pt modelId="{3ED29C79-155B-4549-9670-A5C711E793A1}">
      <dgm:prSet phldrT="[Text]" custT="1"/>
      <dgm:spPr/>
      <dgm:t>
        <a:bodyPr/>
        <a:lstStyle/>
        <a:p>
          <a:r>
            <a:rPr lang="en-US" sz="1400" b="0" i="0" u="none" dirty="0"/>
            <a:t>$           5,577</a:t>
          </a:r>
          <a:endParaRPr lang="en-US" sz="1400" b="0" dirty="0"/>
        </a:p>
      </dgm:t>
    </dgm:pt>
    <dgm:pt modelId="{0471041B-098B-48A0-A0EF-0076E639E17D}" type="parTrans" cxnId="{5F706265-9CF0-4FAE-B5E5-67B953E92FD3}">
      <dgm:prSet/>
      <dgm:spPr/>
      <dgm:t>
        <a:bodyPr/>
        <a:lstStyle/>
        <a:p>
          <a:endParaRPr lang="en-US"/>
        </a:p>
      </dgm:t>
    </dgm:pt>
    <dgm:pt modelId="{743B3DC1-3846-4C32-AD2C-4C1295FF594C}" type="sibTrans" cxnId="{5F706265-9CF0-4FAE-B5E5-67B953E92FD3}">
      <dgm:prSet/>
      <dgm:spPr/>
      <dgm:t>
        <a:bodyPr/>
        <a:lstStyle/>
        <a:p>
          <a:endParaRPr lang="en-US"/>
        </a:p>
      </dgm:t>
    </dgm:pt>
    <dgm:pt modelId="{BD407903-90FC-4F19-B42D-27AA85902247}">
      <dgm:prSet phldrT="[Text]" custT="1"/>
      <dgm:spPr/>
      <dgm:t>
        <a:bodyPr/>
        <a:lstStyle/>
        <a:p>
          <a:r>
            <a:rPr lang="en-US" sz="1400" b="0" i="0" u="none" dirty="0"/>
            <a:t>$    1,834,428 </a:t>
          </a:r>
          <a:endParaRPr lang="en-US" sz="1400" b="0" dirty="0"/>
        </a:p>
      </dgm:t>
    </dgm:pt>
    <dgm:pt modelId="{1587FFC4-FC76-4EAC-A5D0-92DDDBA23601}" type="parTrans" cxnId="{8DB63B65-5F92-44FD-A6F7-73BD97286043}">
      <dgm:prSet/>
      <dgm:spPr/>
      <dgm:t>
        <a:bodyPr/>
        <a:lstStyle/>
        <a:p>
          <a:endParaRPr lang="en-US"/>
        </a:p>
      </dgm:t>
    </dgm:pt>
    <dgm:pt modelId="{09DCB295-933A-439A-8BCF-5F9AB5556E12}" type="sibTrans" cxnId="{8DB63B65-5F92-44FD-A6F7-73BD97286043}">
      <dgm:prSet/>
      <dgm:spPr/>
      <dgm:t>
        <a:bodyPr/>
        <a:lstStyle/>
        <a:p>
          <a:endParaRPr lang="en-US"/>
        </a:p>
      </dgm:t>
    </dgm:pt>
    <dgm:pt modelId="{888EEA21-68FB-490E-BD14-B92ADEF0EAD1}">
      <dgm:prSet phldrT="[Text]" custT="1"/>
      <dgm:spPr/>
      <dgm:t>
        <a:bodyPr/>
        <a:lstStyle/>
        <a:p>
          <a:r>
            <a:rPr lang="en-US" sz="1400" b="0" i="0" u="none" dirty="0"/>
            <a:t>$    2,498,106</a:t>
          </a:r>
          <a:endParaRPr lang="en-US" sz="1400" b="0" dirty="0"/>
        </a:p>
      </dgm:t>
    </dgm:pt>
    <dgm:pt modelId="{601A9D3B-E8F3-40F1-BF72-1C82B7980CEB}" type="parTrans" cxnId="{88E1212E-22A3-40DB-B51D-873AF1294D0C}">
      <dgm:prSet/>
      <dgm:spPr/>
      <dgm:t>
        <a:bodyPr/>
        <a:lstStyle/>
        <a:p>
          <a:endParaRPr lang="en-US"/>
        </a:p>
      </dgm:t>
    </dgm:pt>
    <dgm:pt modelId="{C7817662-DD38-4350-B03E-67FDF533B728}" type="sibTrans" cxnId="{88E1212E-22A3-40DB-B51D-873AF1294D0C}">
      <dgm:prSet/>
      <dgm:spPr/>
      <dgm:t>
        <a:bodyPr/>
        <a:lstStyle/>
        <a:p>
          <a:endParaRPr lang="en-US"/>
        </a:p>
      </dgm:t>
    </dgm:pt>
    <dgm:pt modelId="{628DBE51-7043-459B-84C0-44961B8A6BF5}">
      <dgm:prSet phldrT="[Text]" custT="1"/>
      <dgm:spPr/>
      <dgm:t>
        <a:bodyPr/>
        <a:lstStyle/>
        <a:p>
          <a:r>
            <a:rPr lang="en-US" sz="1400" b="0" i="0" u="none" dirty="0"/>
            <a:t>$       (23,267) </a:t>
          </a:r>
          <a:endParaRPr lang="en-US" sz="1400" b="0" dirty="0"/>
        </a:p>
      </dgm:t>
    </dgm:pt>
    <dgm:pt modelId="{0D59601F-14AB-424C-8754-9DE49C785A22}" type="parTrans" cxnId="{8F3E5DD9-0ECF-41FC-BB10-099444FEA8DD}">
      <dgm:prSet/>
      <dgm:spPr/>
      <dgm:t>
        <a:bodyPr/>
        <a:lstStyle/>
        <a:p>
          <a:endParaRPr lang="en-US"/>
        </a:p>
      </dgm:t>
    </dgm:pt>
    <dgm:pt modelId="{8613AD79-76BF-44ED-8CE3-128E0439E8A1}" type="sibTrans" cxnId="{8F3E5DD9-0ECF-41FC-BB10-099444FEA8DD}">
      <dgm:prSet/>
      <dgm:spPr/>
      <dgm:t>
        <a:bodyPr/>
        <a:lstStyle/>
        <a:p>
          <a:endParaRPr lang="en-US"/>
        </a:p>
      </dgm:t>
    </dgm:pt>
    <dgm:pt modelId="{6F8EBE33-6F60-4DF3-9E06-A0B1004E5F04}">
      <dgm:prSet phldrT="[Text]" custT="1"/>
      <dgm:spPr/>
      <dgm:t>
        <a:bodyPr/>
        <a:lstStyle/>
        <a:p>
          <a:r>
            <a:rPr lang="en-US" sz="1400" b="0" dirty="0"/>
            <a:t>$      564,969</a:t>
          </a:r>
        </a:p>
      </dgm:t>
    </dgm:pt>
    <dgm:pt modelId="{A03D0A1C-9995-4ACB-BDC7-FC76753287DA}" type="parTrans" cxnId="{296F5B28-2C53-44D2-8063-0EE336F19BCF}">
      <dgm:prSet/>
      <dgm:spPr/>
      <dgm:t>
        <a:bodyPr/>
        <a:lstStyle/>
        <a:p>
          <a:endParaRPr lang="en-US"/>
        </a:p>
      </dgm:t>
    </dgm:pt>
    <dgm:pt modelId="{8E0FDA59-E37D-441F-93B5-B47F78225946}" type="sibTrans" cxnId="{296F5B28-2C53-44D2-8063-0EE336F19BCF}">
      <dgm:prSet/>
      <dgm:spPr/>
      <dgm:t>
        <a:bodyPr/>
        <a:lstStyle/>
        <a:p>
          <a:endParaRPr lang="en-US"/>
        </a:p>
      </dgm:t>
    </dgm:pt>
    <dgm:pt modelId="{DF92F982-A47D-4A7E-88B4-B7996761A3C9}">
      <dgm:prSet phldrT="[Text]" custT="1"/>
      <dgm:spPr/>
      <dgm:t>
        <a:bodyPr/>
        <a:lstStyle/>
        <a:p>
          <a:r>
            <a:rPr lang="en-US" sz="1400" b="0" dirty="0"/>
            <a:t>$          2,200</a:t>
          </a:r>
        </a:p>
      </dgm:t>
    </dgm:pt>
    <dgm:pt modelId="{6BB5D077-F22C-4EE6-8991-B4B0C172EEAF}" type="parTrans" cxnId="{458ECA89-6E6F-475B-95DD-2AA3514DD395}">
      <dgm:prSet/>
      <dgm:spPr/>
      <dgm:t>
        <a:bodyPr/>
        <a:lstStyle/>
        <a:p>
          <a:endParaRPr lang="en-US"/>
        </a:p>
      </dgm:t>
    </dgm:pt>
    <dgm:pt modelId="{FB5649DF-F6A0-4A42-A78F-44E4D84DDEBB}" type="sibTrans" cxnId="{458ECA89-6E6F-475B-95DD-2AA3514DD395}">
      <dgm:prSet/>
      <dgm:spPr/>
      <dgm:t>
        <a:bodyPr/>
        <a:lstStyle/>
        <a:p>
          <a:endParaRPr lang="en-US"/>
        </a:p>
      </dgm:t>
    </dgm:pt>
    <dgm:pt modelId="{E378B759-C620-4A80-B4E8-799194F3D910}">
      <dgm:prSet phldrT="[Text]" custT="1"/>
      <dgm:spPr/>
      <dgm:t>
        <a:bodyPr/>
        <a:lstStyle/>
        <a:p>
          <a:r>
            <a:rPr lang="en-US" sz="1400" b="0" dirty="0"/>
            <a:t>$   1,765,909</a:t>
          </a:r>
        </a:p>
      </dgm:t>
    </dgm:pt>
    <dgm:pt modelId="{5DB38FA5-8535-4F30-90D4-8D7279A26824}" type="parTrans" cxnId="{2FAFD24F-E5D3-462A-8151-6094034F38D6}">
      <dgm:prSet/>
      <dgm:spPr/>
      <dgm:t>
        <a:bodyPr/>
        <a:lstStyle/>
        <a:p>
          <a:endParaRPr lang="en-US"/>
        </a:p>
      </dgm:t>
    </dgm:pt>
    <dgm:pt modelId="{E8D0690F-2031-420D-90FD-1035009687E9}" type="sibTrans" cxnId="{2FAFD24F-E5D3-462A-8151-6094034F38D6}">
      <dgm:prSet/>
      <dgm:spPr/>
      <dgm:t>
        <a:bodyPr/>
        <a:lstStyle/>
        <a:p>
          <a:endParaRPr lang="en-US"/>
        </a:p>
      </dgm:t>
    </dgm:pt>
    <dgm:pt modelId="{85B5BDB7-3248-431A-8506-9EEB0246CF58}">
      <dgm:prSet phldrT="[Text]" custT="1"/>
      <dgm:spPr/>
      <dgm:t>
        <a:bodyPr/>
        <a:lstStyle/>
        <a:p>
          <a:r>
            <a:rPr lang="en-US" sz="1400" b="0" dirty="0"/>
            <a:t>$   2,333,078</a:t>
          </a:r>
        </a:p>
      </dgm:t>
    </dgm:pt>
    <dgm:pt modelId="{62390A5D-874A-4EE0-8B7F-07714B0D4157}" type="parTrans" cxnId="{D4996BB8-DDAD-427D-B50F-9D1AA5D3F218}">
      <dgm:prSet/>
      <dgm:spPr/>
      <dgm:t>
        <a:bodyPr/>
        <a:lstStyle/>
        <a:p>
          <a:endParaRPr lang="en-US"/>
        </a:p>
      </dgm:t>
    </dgm:pt>
    <dgm:pt modelId="{C9494166-0C01-4284-B1CE-B66E2F01D6A7}" type="sibTrans" cxnId="{D4996BB8-DDAD-427D-B50F-9D1AA5D3F218}">
      <dgm:prSet/>
      <dgm:spPr/>
      <dgm:t>
        <a:bodyPr/>
        <a:lstStyle/>
        <a:p>
          <a:endParaRPr lang="en-US"/>
        </a:p>
      </dgm:t>
    </dgm:pt>
    <dgm:pt modelId="{1B96FF5B-19C8-4C0D-B841-7F19A66DE9A1}">
      <dgm:prSet phldrT="[Text]" custT="1"/>
      <dgm:spPr/>
      <dgm:t>
        <a:bodyPr/>
        <a:lstStyle/>
        <a:p>
          <a:r>
            <a:rPr lang="en-US" sz="1400" b="0" dirty="0"/>
            <a:t>$     (329,722)</a:t>
          </a:r>
        </a:p>
      </dgm:t>
    </dgm:pt>
    <dgm:pt modelId="{0D5E314C-9541-4E2F-B07A-661C75E1DF55}" type="parTrans" cxnId="{00BF5CD1-FBCF-4535-B537-3D6C030DF67B}">
      <dgm:prSet/>
      <dgm:spPr/>
      <dgm:t>
        <a:bodyPr/>
        <a:lstStyle/>
        <a:p>
          <a:endParaRPr lang="en-US"/>
        </a:p>
      </dgm:t>
    </dgm:pt>
    <dgm:pt modelId="{AD8B2848-3704-4D2F-88F8-2EB60239C4F0}" type="sibTrans" cxnId="{00BF5CD1-FBCF-4535-B537-3D6C030DF67B}">
      <dgm:prSet/>
      <dgm:spPr/>
      <dgm:t>
        <a:bodyPr/>
        <a:lstStyle/>
        <a:p>
          <a:endParaRPr lang="en-US"/>
        </a:p>
      </dgm:t>
    </dgm:pt>
    <dgm:pt modelId="{41B201DF-5161-4282-9FA6-4C07C22EDCBC}" type="pres">
      <dgm:prSet presAssocID="{991C3678-74FF-4750-947F-4148E8E5FEA3}" presName="Name0" presStyleCnt="0">
        <dgm:presLayoutVars>
          <dgm:dir/>
          <dgm:animLvl val="lvl"/>
          <dgm:resizeHandles val="exact"/>
        </dgm:presLayoutVars>
      </dgm:prSet>
      <dgm:spPr/>
      <dgm:t>
        <a:bodyPr/>
        <a:lstStyle/>
        <a:p>
          <a:endParaRPr lang="en-US"/>
        </a:p>
      </dgm:t>
    </dgm:pt>
    <dgm:pt modelId="{F65FFAB2-DC45-4379-B6B1-9144D214792A}" type="pres">
      <dgm:prSet presAssocID="{173A67D2-038F-46C9-A1AD-1CBB48197301}" presName="composite" presStyleCnt="0"/>
      <dgm:spPr/>
    </dgm:pt>
    <dgm:pt modelId="{66C81E68-9F29-4C5B-B8BD-4FC1987671A2}" type="pres">
      <dgm:prSet presAssocID="{173A67D2-038F-46C9-A1AD-1CBB48197301}" presName="parTx" presStyleLbl="alignNode1" presStyleIdx="0" presStyleCnt="4">
        <dgm:presLayoutVars>
          <dgm:chMax val="0"/>
          <dgm:chPref val="0"/>
          <dgm:bulletEnabled val="1"/>
        </dgm:presLayoutVars>
      </dgm:prSet>
      <dgm:spPr/>
      <dgm:t>
        <a:bodyPr/>
        <a:lstStyle/>
        <a:p>
          <a:endParaRPr lang="en-US"/>
        </a:p>
      </dgm:t>
    </dgm:pt>
    <dgm:pt modelId="{AEE04920-86AD-4849-8560-360B7C075A49}" type="pres">
      <dgm:prSet presAssocID="{173A67D2-038F-46C9-A1AD-1CBB48197301}" presName="desTx" presStyleLbl="alignAccFollowNode1" presStyleIdx="0" presStyleCnt="4" custLinFactNeighborX="-166" custLinFactNeighborY="-93">
        <dgm:presLayoutVars>
          <dgm:bulletEnabled val="1"/>
        </dgm:presLayoutVars>
      </dgm:prSet>
      <dgm:spPr/>
      <dgm:t>
        <a:bodyPr/>
        <a:lstStyle/>
        <a:p>
          <a:endParaRPr lang="en-US"/>
        </a:p>
      </dgm:t>
    </dgm:pt>
    <dgm:pt modelId="{5400F7CF-E22E-4A9B-9B77-70C276D7FEF9}" type="pres">
      <dgm:prSet presAssocID="{711A897E-30F6-4C2A-86FA-C8B24740CC33}" presName="space" presStyleCnt="0"/>
      <dgm:spPr/>
    </dgm:pt>
    <dgm:pt modelId="{7BE4C66B-BB03-44F2-BF07-EB56B81A8D8A}" type="pres">
      <dgm:prSet presAssocID="{0678B6A5-63DF-4BE3-A7D8-636702DE8283}" presName="composite" presStyleCnt="0"/>
      <dgm:spPr/>
    </dgm:pt>
    <dgm:pt modelId="{D0E83513-6441-4BB8-A857-5EDFBEFFF251}" type="pres">
      <dgm:prSet presAssocID="{0678B6A5-63DF-4BE3-A7D8-636702DE8283}" presName="parTx" presStyleLbl="alignNode1" presStyleIdx="1" presStyleCnt="4">
        <dgm:presLayoutVars>
          <dgm:chMax val="0"/>
          <dgm:chPref val="0"/>
          <dgm:bulletEnabled val="1"/>
        </dgm:presLayoutVars>
      </dgm:prSet>
      <dgm:spPr/>
      <dgm:t>
        <a:bodyPr/>
        <a:lstStyle/>
        <a:p>
          <a:endParaRPr lang="en-US"/>
        </a:p>
      </dgm:t>
    </dgm:pt>
    <dgm:pt modelId="{F9600A45-9DFB-4944-9BF8-D41E1DCFD670}" type="pres">
      <dgm:prSet presAssocID="{0678B6A5-63DF-4BE3-A7D8-636702DE8283}" presName="desTx" presStyleLbl="alignAccFollowNode1" presStyleIdx="1" presStyleCnt="4">
        <dgm:presLayoutVars>
          <dgm:bulletEnabled val="1"/>
        </dgm:presLayoutVars>
      </dgm:prSet>
      <dgm:spPr/>
      <dgm:t>
        <a:bodyPr/>
        <a:lstStyle/>
        <a:p>
          <a:endParaRPr lang="en-US"/>
        </a:p>
      </dgm:t>
    </dgm:pt>
    <dgm:pt modelId="{B4004CA4-913E-48C0-9B74-FD3DCC33581B}" type="pres">
      <dgm:prSet presAssocID="{64185F4A-2B87-4BBD-B5EC-B2D0D25E9EA3}" presName="space" presStyleCnt="0"/>
      <dgm:spPr/>
    </dgm:pt>
    <dgm:pt modelId="{889D8F7C-59A3-477F-B484-321F83D695AC}" type="pres">
      <dgm:prSet presAssocID="{8085C42C-F2E6-4709-9B25-E51BA70B324C}" presName="composite" presStyleCnt="0"/>
      <dgm:spPr/>
    </dgm:pt>
    <dgm:pt modelId="{4A1F68DB-E8B0-4291-BF2A-67AA92B29538}" type="pres">
      <dgm:prSet presAssocID="{8085C42C-F2E6-4709-9B25-E51BA70B324C}" presName="parTx" presStyleLbl="alignNode1" presStyleIdx="2" presStyleCnt="4">
        <dgm:presLayoutVars>
          <dgm:chMax val="0"/>
          <dgm:chPref val="0"/>
          <dgm:bulletEnabled val="1"/>
        </dgm:presLayoutVars>
      </dgm:prSet>
      <dgm:spPr/>
      <dgm:t>
        <a:bodyPr/>
        <a:lstStyle/>
        <a:p>
          <a:endParaRPr lang="en-US"/>
        </a:p>
      </dgm:t>
    </dgm:pt>
    <dgm:pt modelId="{83548E15-6AA7-456C-B836-1C196C6872B9}" type="pres">
      <dgm:prSet presAssocID="{8085C42C-F2E6-4709-9B25-E51BA70B324C}" presName="desTx" presStyleLbl="alignAccFollowNode1" presStyleIdx="2" presStyleCnt="4">
        <dgm:presLayoutVars>
          <dgm:bulletEnabled val="1"/>
        </dgm:presLayoutVars>
      </dgm:prSet>
      <dgm:spPr/>
      <dgm:t>
        <a:bodyPr/>
        <a:lstStyle/>
        <a:p>
          <a:endParaRPr lang="en-US"/>
        </a:p>
      </dgm:t>
    </dgm:pt>
    <dgm:pt modelId="{BB9E7A31-CD72-4334-BD9F-31FA3C31F7B3}" type="pres">
      <dgm:prSet presAssocID="{20AA745C-44A9-4FC1-ABFB-FA36C5B3D908}" presName="space" presStyleCnt="0"/>
      <dgm:spPr/>
    </dgm:pt>
    <dgm:pt modelId="{E9A801D1-8872-433E-9339-1D77D8EBB54A}" type="pres">
      <dgm:prSet presAssocID="{40E9CBF9-2C06-45B4-B7F7-E160F59864A3}" presName="composite" presStyleCnt="0"/>
      <dgm:spPr/>
    </dgm:pt>
    <dgm:pt modelId="{D6BE9B6D-3193-431A-A730-A7D93A92EBCB}" type="pres">
      <dgm:prSet presAssocID="{40E9CBF9-2C06-45B4-B7F7-E160F59864A3}" presName="parTx" presStyleLbl="alignNode1" presStyleIdx="3" presStyleCnt="4">
        <dgm:presLayoutVars>
          <dgm:chMax val="0"/>
          <dgm:chPref val="0"/>
          <dgm:bulletEnabled val="1"/>
        </dgm:presLayoutVars>
      </dgm:prSet>
      <dgm:spPr/>
      <dgm:t>
        <a:bodyPr/>
        <a:lstStyle/>
        <a:p>
          <a:endParaRPr lang="en-US"/>
        </a:p>
      </dgm:t>
    </dgm:pt>
    <dgm:pt modelId="{8DD89C81-46F2-477A-9E30-B6A5BD3D93A5}" type="pres">
      <dgm:prSet presAssocID="{40E9CBF9-2C06-45B4-B7F7-E160F59864A3}" presName="desTx" presStyleLbl="alignAccFollowNode1" presStyleIdx="3" presStyleCnt="4">
        <dgm:presLayoutVars>
          <dgm:bulletEnabled val="1"/>
        </dgm:presLayoutVars>
      </dgm:prSet>
      <dgm:spPr/>
      <dgm:t>
        <a:bodyPr/>
        <a:lstStyle/>
        <a:p>
          <a:endParaRPr lang="en-US"/>
        </a:p>
      </dgm:t>
    </dgm:pt>
  </dgm:ptLst>
  <dgm:cxnLst>
    <dgm:cxn modelId="{D9C32171-51E7-465D-B081-892A779AB171}" type="presOf" srcId="{29413FF5-3D70-4A59-9092-3354FF3AF165}" destId="{8DD89C81-46F2-477A-9E30-B6A5BD3D93A5}" srcOrd="0" destOrd="1" presId="urn:microsoft.com/office/officeart/2005/8/layout/hList1"/>
    <dgm:cxn modelId="{52A78213-54EC-4B09-8F88-B95A5B94F26C}" type="presOf" srcId="{553A7A4D-8408-41B4-977C-176245633F3A}" destId="{83548E15-6AA7-456C-B836-1C196C6872B9}" srcOrd="0" destOrd="4" presId="urn:microsoft.com/office/officeart/2005/8/layout/hList1"/>
    <dgm:cxn modelId="{2365B9D6-3D48-403B-8D24-2A55870F9D0F}" type="presOf" srcId="{25BD53DC-F505-4202-A721-DD2FC5525881}" destId="{F9600A45-9DFB-4944-9BF8-D41E1DCFD670}" srcOrd="0" destOrd="0" presId="urn:microsoft.com/office/officeart/2005/8/layout/hList1"/>
    <dgm:cxn modelId="{265BB658-FD68-4168-ACE8-891FA214EB50}" srcId="{8085C42C-F2E6-4709-9B25-E51BA70B324C}" destId="{0E622542-D95C-4FE6-99D6-038F8DC1D83D}" srcOrd="1" destOrd="0" parTransId="{E8B88670-E922-4455-B8A5-E05B45F2EE26}" sibTransId="{C2811431-971E-464E-A329-A1A8C46D7F86}"/>
    <dgm:cxn modelId="{EE0F0507-CDEE-408D-85A7-5C77FB7B0BCE}" type="presOf" srcId="{F37C7690-7F52-44C7-9E0C-A6895BFC29E8}" destId="{8DD89C81-46F2-477A-9E30-B6A5BD3D93A5}" srcOrd="0" destOrd="0" presId="urn:microsoft.com/office/officeart/2005/8/layout/hList1"/>
    <dgm:cxn modelId="{D79ED5FF-A074-4FE7-B85C-05B970780E0D}" type="presOf" srcId="{173A67D2-038F-46C9-A1AD-1CBB48197301}" destId="{66C81E68-9F29-4C5B-B8BD-4FC1987671A2}" srcOrd="0" destOrd="0" presId="urn:microsoft.com/office/officeart/2005/8/layout/hList1"/>
    <dgm:cxn modelId="{F66D9EDA-97B5-4944-B0D8-D1ADACDB4AB7}" srcId="{173A67D2-038F-46C9-A1AD-1CBB48197301}" destId="{0A2720A2-9004-4456-9578-17CD7FA57BE4}" srcOrd="0" destOrd="0" parTransId="{E6590EA6-98D2-48B0-AEBB-DF1B7BE6712C}" sibTransId="{B30FD570-1917-4931-BC39-468ED1627EEF}"/>
    <dgm:cxn modelId="{5087733B-380A-42C7-8812-ED018EFC4C39}" srcId="{173A67D2-038F-46C9-A1AD-1CBB48197301}" destId="{7123C59F-2F8F-4C42-9619-F9F498C238C9}" srcOrd="4" destOrd="0" parTransId="{F12A858D-C2A1-4529-9BC3-670973720263}" sibTransId="{C24A1B21-DC62-48AF-96CD-546BFA06DB8B}"/>
    <dgm:cxn modelId="{3945DD34-45DE-4582-A753-2ACD328BEA64}" srcId="{173A67D2-038F-46C9-A1AD-1CBB48197301}" destId="{05BD1457-5910-4ADB-8992-29C710E22A1F}" srcOrd="5" destOrd="0" parTransId="{F8CC3E96-93B7-41F7-B6CF-FC45D70EA2C6}" sibTransId="{1AF154C0-E643-407D-856A-8D96EF612D82}"/>
    <dgm:cxn modelId="{7000B5E2-F296-41A1-9357-FDF9422AFAA2}" type="presOf" srcId="{3452A418-A5D6-4F8F-B5B0-55B188590238}" destId="{AEE04920-86AD-4849-8560-360B7C075A49}" srcOrd="0" destOrd="3" presId="urn:microsoft.com/office/officeart/2005/8/layout/hList1"/>
    <dgm:cxn modelId="{D4996BB8-DDAD-427D-B50F-9D1AA5D3F218}" srcId="{0678B6A5-63DF-4BE3-A7D8-636702DE8283}" destId="{85B5BDB7-3248-431A-8506-9EEB0246CF58}" srcOrd="4" destOrd="0" parTransId="{62390A5D-874A-4EE0-8B7F-07714B0D4157}" sibTransId="{C9494166-0C01-4284-B1CE-B66E2F01D6A7}"/>
    <dgm:cxn modelId="{BE3DBD22-C573-4EE1-BA98-2F350D032ACC}" type="presOf" srcId="{628DBE51-7043-459B-84C0-44961B8A6BF5}" destId="{8DD89C81-46F2-477A-9E30-B6A5BD3D93A5}" srcOrd="0" destOrd="5" presId="urn:microsoft.com/office/officeart/2005/8/layout/hList1"/>
    <dgm:cxn modelId="{E72A94C1-36E6-4A44-87D8-F13656C68CDB}" srcId="{8085C42C-F2E6-4709-9B25-E51BA70B324C}" destId="{2F18815A-889F-4DBF-B4C0-F793D13BF905}" srcOrd="0" destOrd="0" parTransId="{03B02818-F365-49AE-9614-09B44107DB18}" sibTransId="{CECCB521-040B-4245-97E1-3AE2A8DDF265}"/>
    <dgm:cxn modelId="{6CC097FA-EB43-432C-8442-7172B6A484CC}" srcId="{173A67D2-038F-46C9-A1AD-1CBB48197301}" destId="{3452A418-A5D6-4F8F-B5B0-55B188590238}" srcOrd="3" destOrd="0" parTransId="{4F7D2323-7DB1-4726-A31C-468FBC6689A0}" sibTransId="{76014E3C-AB0B-4300-8D3C-1740EEA8BAF1}"/>
    <dgm:cxn modelId="{B1263E51-FF21-4718-99C1-1687E84912B4}" type="presOf" srcId="{0B0B591B-4B66-4069-82A6-F4F8E1F46046}" destId="{AEE04920-86AD-4849-8560-360B7C075A49}" srcOrd="0" destOrd="1" presId="urn:microsoft.com/office/officeart/2005/8/layout/hList1"/>
    <dgm:cxn modelId="{84800BA7-4996-4600-A26F-0227D1F45B73}" type="presOf" srcId="{BD407903-90FC-4F19-B42D-27AA85902247}" destId="{8DD89C81-46F2-477A-9E30-B6A5BD3D93A5}" srcOrd="0" destOrd="3" presId="urn:microsoft.com/office/officeart/2005/8/layout/hList1"/>
    <dgm:cxn modelId="{BCA24D0E-D35A-489C-91AE-D6506C612E1E}" type="presOf" srcId="{7123C59F-2F8F-4C42-9619-F9F498C238C9}" destId="{AEE04920-86AD-4849-8560-360B7C075A49}" srcOrd="0" destOrd="4" presId="urn:microsoft.com/office/officeart/2005/8/layout/hList1"/>
    <dgm:cxn modelId="{812AF1FC-44E2-40E6-8E9A-123567F30E2B}" type="presOf" srcId="{991C3678-74FF-4750-947F-4148E8E5FEA3}" destId="{41B201DF-5161-4282-9FA6-4C07C22EDCBC}" srcOrd="0" destOrd="0" presId="urn:microsoft.com/office/officeart/2005/8/layout/hList1"/>
    <dgm:cxn modelId="{41C5D23A-BDDE-4D47-9A4E-2CD08D286F0F}" type="presOf" srcId="{0A2720A2-9004-4456-9578-17CD7FA57BE4}" destId="{AEE04920-86AD-4849-8560-360B7C075A49}" srcOrd="0" destOrd="0" presId="urn:microsoft.com/office/officeart/2005/8/layout/hList1"/>
    <dgm:cxn modelId="{68810ADC-0E9E-4581-93E1-9E770CF7AF2E}" srcId="{40E9CBF9-2C06-45B4-B7F7-E160F59864A3}" destId="{29413FF5-3D70-4A59-9092-3354FF3AF165}" srcOrd="1" destOrd="0" parTransId="{0AB66D8A-54D7-4549-86B6-9C85D85C6DB7}" sibTransId="{232AFCA4-15EF-4788-B193-99414E6853AE}"/>
    <dgm:cxn modelId="{A4D624C9-3B44-4B4E-928C-279ABDAF5F4D}" srcId="{991C3678-74FF-4750-947F-4148E8E5FEA3}" destId="{40E9CBF9-2C06-45B4-B7F7-E160F59864A3}" srcOrd="3" destOrd="0" parTransId="{69EFE064-25A1-4450-ADA5-E576B0FCD6F4}" sibTransId="{0F8A562D-9D7A-4D30-8437-906FCD01EB4A}"/>
    <dgm:cxn modelId="{67A665C0-F464-4FAA-BCE3-CE6BC7E710C7}" type="presOf" srcId="{0678B6A5-63DF-4BE3-A7D8-636702DE8283}" destId="{D0E83513-6441-4BB8-A857-5EDFBEFFF251}" srcOrd="0" destOrd="0" presId="urn:microsoft.com/office/officeart/2005/8/layout/hList1"/>
    <dgm:cxn modelId="{8F3E5DD9-0ECF-41FC-BB10-099444FEA8DD}" srcId="{40E9CBF9-2C06-45B4-B7F7-E160F59864A3}" destId="{628DBE51-7043-459B-84C0-44961B8A6BF5}" srcOrd="5" destOrd="0" parTransId="{0D59601F-14AB-424C-8754-9DE49C785A22}" sibTransId="{8613AD79-76BF-44ED-8CE3-128E0439E8A1}"/>
    <dgm:cxn modelId="{C6E7C2B3-8B5B-4E46-A8CC-BD2FD5389651}" type="presOf" srcId="{6F8EBE33-6F60-4DF3-9E06-A0B1004E5F04}" destId="{F9600A45-9DFB-4944-9BF8-D41E1DCFD670}" srcOrd="0" destOrd="1" presId="urn:microsoft.com/office/officeart/2005/8/layout/hList1"/>
    <dgm:cxn modelId="{0AE4C307-F351-40B8-AEB2-DE035B16649F}" srcId="{8085C42C-F2E6-4709-9B25-E51BA70B324C}" destId="{3E262C73-08F9-45DF-99A4-3AACD2881112}" srcOrd="5" destOrd="0" parTransId="{599D63A4-7F9E-426B-BD4F-DA434EDD354B}" sibTransId="{F6940B90-4C26-41AA-9494-9BA28EE09F40}"/>
    <dgm:cxn modelId="{8F3D0360-043D-46A8-90AC-D76789E34762}" type="presOf" srcId="{888EEA21-68FB-490E-BD14-B92ADEF0EAD1}" destId="{8DD89C81-46F2-477A-9E30-B6A5BD3D93A5}" srcOrd="0" destOrd="4" presId="urn:microsoft.com/office/officeart/2005/8/layout/hList1"/>
    <dgm:cxn modelId="{8DB63B65-5F92-44FD-A6F7-73BD97286043}" srcId="{40E9CBF9-2C06-45B4-B7F7-E160F59864A3}" destId="{BD407903-90FC-4F19-B42D-27AA85902247}" srcOrd="3" destOrd="0" parTransId="{1587FFC4-FC76-4EAC-A5D0-92DDDBA23601}" sibTransId="{09DCB295-933A-439A-8BCF-5F9AB5556E12}"/>
    <dgm:cxn modelId="{3E4556BB-7C36-40C7-ADFB-78DFA17D5763}" type="presOf" srcId="{0E622542-D95C-4FE6-99D6-038F8DC1D83D}" destId="{83548E15-6AA7-456C-B836-1C196C6872B9}" srcOrd="0" destOrd="1" presId="urn:microsoft.com/office/officeart/2005/8/layout/hList1"/>
    <dgm:cxn modelId="{2FAFD24F-E5D3-462A-8151-6094034F38D6}" srcId="{0678B6A5-63DF-4BE3-A7D8-636702DE8283}" destId="{E378B759-C620-4A80-B4E8-799194F3D910}" srcOrd="3" destOrd="0" parTransId="{5DB38FA5-8535-4F30-90D4-8D7279A26824}" sibTransId="{E8D0690F-2031-420D-90FD-1035009687E9}"/>
    <dgm:cxn modelId="{811DF304-035E-4BB3-A076-EE15FD6113BE}" type="presOf" srcId="{80412488-71E0-468D-B7A0-1F31EE5747FB}" destId="{83548E15-6AA7-456C-B836-1C196C6872B9}" srcOrd="0" destOrd="3" presId="urn:microsoft.com/office/officeart/2005/8/layout/hList1"/>
    <dgm:cxn modelId="{96F0B8D9-FFBC-433D-85A2-D21AD2E3321D}" srcId="{8085C42C-F2E6-4709-9B25-E51BA70B324C}" destId="{80412488-71E0-468D-B7A0-1F31EE5747FB}" srcOrd="3" destOrd="0" parTransId="{BC4894AB-A7D0-4951-951B-8859A2B59588}" sibTransId="{8EA607BC-0A43-4AC2-B383-C50826C46C66}"/>
    <dgm:cxn modelId="{BC086CD5-F2E3-4760-AB34-9450FEC5FD3E}" srcId="{991C3678-74FF-4750-947F-4148E8E5FEA3}" destId="{8085C42C-F2E6-4709-9B25-E51BA70B324C}" srcOrd="2" destOrd="0" parTransId="{A312B598-F087-4E01-A667-36ECE9150147}" sibTransId="{20AA745C-44A9-4FC1-ABFB-FA36C5B3D908}"/>
    <dgm:cxn modelId="{A5AD4FB1-AAAC-4FE9-A476-D8DB732DBDB6}" type="presOf" srcId="{40E9CBF9-2C06-45B4-B7F7-E160F59864A3}" destId="{D6BE9B6D-3193-431A-A730-A7D93A92EBCB}" srcOrd="0" destOrd="0" presId="urn:microsoft.com/office/officeart/2005/8/layout/hList1"/>
    <dgm:cxn modelId="{E50A9EA8-1740-4520-97C8-7E0ED99C655A}" type="presOf" srcId="{2F18815A-889F-4DBF-B4C0-F793D13BF905}" destId="{83548E15-6AA7-456C-B836-1C196C6872B9}" srcOrd="0" destOrd="0" presId="urn:microsoft.com/office/officeart/2005/8/layout/hList1"/>
    <dgm:cxn modelId="{071E036A-D554-46FF-B531-E7D567E2EDE3}" type="presOf" srcId="{1B96FF5B-19C8-4C0D-B841-7F19A66DE9A1}" destId="{F9600A45-9DFB-4944-9BF8-D41E1DCFD670}" srcOrd="0" destOrd="5" presId="urn:microsoft.com/office/officeart/2005/8/layout/hList1"/>
    <dgm:cxn modelId="{3DB3DC80-0F44-4252-9B7C-ACF7FAE7EB99}" type="presOf" srcId="{DF92F982-A47D-4A7E-88B4-B7996761A3C9}" destId="{F9600A45-9DFB-4944-9BF8-D41E1DCFD670}" srcOrd="0" destOrd="2" presId="urn:microsoft.com/office/officeart/2005/8/layout/hList1"/>
    <dgm:cxn modelId="{88E1212E-22A3-40DB-B51D-873AF1294D0C}" srcId="{40E9CBF9-2C06-45B4-B7F7-E160F59864A3}" destId="{888EEA21-68FB-490E-BD14-B92ADEF0EAD1}" srcOrd="4" destOrd="0" parTransId="{601A9D3B-E8F3-40F1-BF72-1C82B7980CEB}" sibTransId="{C7817662-DD38-4350-B03E-67FDF533B728}"/>
    <dgm:cxn modelId="{5996624B-A908-40BB-9CDF-BD79C978D7A2}" srcId="{0678B6A5-63DF-4BE3-A7D8-636702DE8283}" destId="{25BD53DC-F505-4202-A721-DD2FC5525881}" srcOrd="0" destOrd="0" parTransId="{FDA9F2F6-6097-4A97-B655-C188EBF7840C}" sibTransId="{A3E217F2-1354-48D7-83E4-565A451ADAE2}"/>
    <dgm:cxn modelId="{BDB81F91-F4F2-43CF-B1D2-958C35CF5D63}" srcId="{8085C42C-F2E6-4709-9B25-E51BA70B324C}" destId="{553A7A4D-8408-41B4-977C-176245633F3A}" srcOrd="4" destOrd="0" parTransId="{AE2B6F00-40C1-4324-B579-0008379CC2AA}" sibTransId="{539191BA-A429-4D8E-80A6-402695B55D83}"/>
    <dgm:cxn modelId="{F0C09D06-EF63-4213-973B-E3C1462F22BC}" type="presOf" srcId="{8085C42C-F2E6-4709-9B25-E51BA70B324C}" destId="{4A1F68DB-E8B0-4291-BF2A-67AA92B29538}" srcOrd="0" destOrd="0" presId="urn:microsoft.com/office/officeart/2005/8/layout/hList1"/>
    <dgm:cxn modelId="{76838F95-6480-4DDE-ADB2-B138DBE96F7A}" srcId="{40E9CBF9-2C06-45B4-B7F7-E160F59864A3}" destId="{F37C7690-7F52-44C7-9E0C-A6895BFC29E8}" srcOrd="0" destOrd="0" parTransId="{718E6101-6019-4CD6-9A43-493C68DCB7D9}" sibTransId="{DDD18863-5DD1-44B4-8BDB-4F7EB4498AF7}"/>
    <dgm:cxn modelId="{D3B548BF-0A3A-40DD-AB98-A16EA1AD29B6}" type="presOf" srcId="{D6986773-7163-4A22-A22E-1823D4074756}" destId="{83548E15-6AA7-456C-B836-1C196C6872B9}" srcOrd="0" destOrd="2" presId="urn:microsoft.com/office/officeart/2005/8/layout/hList1"/>
    <dgm:cxn modelId="{A910BF3C-C80D-4615-A3BF-FCC24E892F02}" type="presOf" srcId="{9E3D699C-6EC6-49C6-AB17-89B4A8ED6A34}" destId="{AEE04920-86AD-4849-8560-360B7C075A49}" srcOrd="0" destOrd="2" presId="urn:microsoft.com/office/officeart/2005/8/layout/hList1"/>
    <dgm:cxn modelId="{15D2FBAA-EF15-448E-8114-81F1F0F6BF9A}" type="presOf" srcId="{E378B759-C620-4A80-B4E8-799194F3D910}" destId="{F9600A45-9DFB-4944-9BF8-D41E1DCFD670}" srcOrd="0" destOrd="3" presId="urn:microsoft.com/office/officeart/2005/8/layout/hList1"/>
    <dgm:cxn modelId="{E5C999CF-9F9E-4409-BFC1-3790F4DE69B3}" srcId="{173A67D2-038F-46C9-A1AD-1CBB48197301}" destId="{0B0B591B-4B66-4069-82A6-F4F8E1F46046}" srcOrd="1" destOrd="0" parTransId="{A8B209A1-125D-433D-9115-F2EA792F3D7E}" sibTransId="{9C53EDB9-7663-433F-B927-FFFEFA55EC9B}"/>
    <dgm:cxn modelId="{16A03A1D-3D2A-48E0-8077-A56D53384237}" srcId="{991C3678-74FF-4750-947F-4148E8E5FEA3}" destId="{0678B6A5-63DF-4BE3-A7D8-636702DE8283}" srcOrd="1" destOrd="0" parTransId="{22F70194-3A75-4C9F-AEF1-205B62DE701F}" sibTransId="{64185F4A-2B87-4BBD-B5EC-B2D0D25E9EA3}"/>
    <dgm:cxn modelId="{D92F853F-237C-48E1-AC2B-1A57E9E02F4C}" type="presOf" srcId="{05BD1457-5910-4ADB-8992-29C710E22A1F}" destId="{AEE04920-86AD-4849-8560-360B7C075A49}" srcOrd="0" destOrd="5" presId="urn:microsoft.com/office/officeart/2005/8/layout/hList1"/>
    <dgm:cxn modelId="{00BF5CD1-FBCF-4535-B537-3D6C030DF67B}" srcId="{0678B6A5-63DF-4BE3-A7D8-636702DE8283}" destId="{1B96FF5B-19C8-4C0D-B841-7F19A66DE9A1}" srcOrd="5" destOrd="0" parTransId="{0D5E314C-9541-4E2F-B07A-661C75E1DF55}" sibTransId="{AD8B2848-3704-4D2F-88F8-2EB60239C4F0}"/>
    <dgm:cxn modelId="{296F5B28-2C53-44D2-8063-0EE336F19BCF}" srcId="{0678B6A5-63DF-4BE3-A7D8-636702DE8283}" destId="{6F8EBE33-6F60-4DF3-9E06-A0B1004E5F04}" srcOrd="1" destOrd="0" parTransId="{A03D0A1C-9995-4ACB-BDC7-FC76753287DA}" sibTransId="{8E0FDA59-E37D-441F-93B5-B47F78225946}"/>
    <dgm:cxn modelId="{C0569DA3-74DB-401B-B669-C03B09A7FEE2}" type="presOf" srcId="{3E262C73-08F9-45DF-99A4-3AACD2881112}" destId="{83548E15-6AA7-456C-B836-1C196C6872B9}" srcOrd="0" destOrd="5" presId="urn:microsoft.com/office/officeart/2005/8/layout/hList1"/>
    <dgm:cxn modelId="{5F706265-9CF0-4FAE-B5E5-67B953E92FD3}" srcId="{40E9CBF9-2C06-45B4-B7F7-E160F59864A3}" destId="{3ED29C79-155B-4549-9670-A5C711E793A1}" srcOrd="2" destOrd="0" parTransId="{0471041B-098B-48A0-A0EF-0076E639E17D}" sibTransId="{743B3DC1-3846-4C32-AD2C-4C1295FF594C}"/>
    <dgm:cxn modelId="{1AFAC2A8-6B9D-442B-9124-B5628112D127}" srcId="{173A67D2-038F-46C9-A1AD-1CBB48197301}" destId="{9E3D699C-6EC6-49C6-AB17-89B4A8ED6A34}" srcOrd="2" destOrd="0" parTransId="{C756B10A-0C2A-4C25-8259-23B371ECADD5}" sibTransId="{18BCA611-667B-43C4-BC35-DC5D39A10E87}"/>
    <dgm:cxn modelId="{0C811003-6204-45FD-ABDC-C78876E129F5}" srcId="{991C3678-74FF-4750-947F-4148E8E5FEA3}" destId="{173A67D2-038F-46C9-A1AD-1CBB48197301}" srcOrd="0" destOrd="0" parTransId="{C8BFFFD9-06A0-4338-9AFA-E2E89AC7A46A}" sibTransId="{711A897E-30F6-4C2A-86FA-C8B24740CC33}"/>
    <dgm:cxn modelId="{458ECA89-6E6F-475B-95DD-2AA3514DD395}" srcId="{0678B6A5-63DF-4BE3-A7D8-636702DE8283}" destId="{DF92F982-A47D-4A7E-88B4-B7996761A3C9}" srcOrd="2" destOrd="0" parTransId="{6BB5D077-F22C-4EE6-8991-B4B0C172EEAF}" sibTransId="{FB5649DF-F6A0-4A42-A78F-44E4D84DDEBB}"/>
    <dgm:cxn modelId="{41674C92-9A2E-46CA-9F29-A14185BA7072}" type="presOf" srcId="{85B5BDB7-3248-431A-8506-9EEB0246CF58}" destId="{F9600A45-9DFB-4944-9BF8-D41E1DCFD670}" srcOrd="0" destOrd="4" presId="urn:microsoft.com/office/officeart/2005/8/layout/hList1"/>
    <dgm:cxn modelId="{524371FB-AF8C-43E4-992A-2F5E6589B9F6}" type="presOf" srcId="{3ED29C79-155B-4549-9670-A5C711E793A1}" destId="{8DD89C81-46F2-477A-9E30-B6A5BD3D93A5}" srcOrd="0" destOrd="2" presId="urn:microsoft.com/office/officeart/2005/8/layout/hList1"/>
    <dgm:cxn modelId="{04F21535-CEA5-40FA-8AFC-80BDA7D16394}" srcId="{8085C42C-F2E6-4709-9B25-E51BA70B324C}" destId="{D6986773-7163-4A22-A22E-1823D4074756}" srcOrd="2" destOrd="0" parTransId="{3F0A3031-C1A3-4A25-9F69-1AC15122A2E0}" sibTransId="{F243F9B7-0576-4F67-BC18-F7903FC4F65E}"/>
    <dgm:cxn modelId="{DD891E8C-2591-4E75-BEB0-864E359415C8}" type="presParOf" srcId="{41B201DF-5161-4282-9FA6-4C07C22EDCBC}" destId="{F65FFAB2-DC45-4379-B6B1-9144D214792A}" srcOrd="0" destOrd="0" presId="urn:microsoft.com/office/officeart/2005/8/layout/hList1"/>
    <dgm:cxn modelId="{DA07FAA1-8A4B-45F3-986A-169E3BC812A2}" type="presParOf" srcId="{F65FFAB2-DC45-4379-B6B1-9144D214792A}" destId="{66C81E68-9F29-4C5B-B8BD-4FC1987671A2}" srcOrd="0" destOrd="0" presId="urn:microsoft.com/office/officeart/2005/8/layout/hList1"/>
    <dgm:cxn modelId="{375BDBA3-54F7-491D-89FC-59EA79461269}" type="presParOf" srcId="{F65FFAB2-DC45-4379-B6B1-9144D214792A}" destId="{AEE04920-86AD-4849-8560-360B7C075A49}" srcOrd="1" destOrd="0" presId="urn:microsoft.com/office/officeart/2005/8/layout/hList1"/>
    <dgm:cxn modelId="{9905C4B1-AF03-414A-8F96-959E9EA52711}" type="presParOf" srcId="{41B201DF-5161-4282-9FA6-4C07C22EDCBC}" destId="{5400F7CF-E22E-4A9B-9B77-70C276D7FEF9}" srcOrd="1" destOrd="0" presId="urn:microsoft.com/office/officeart/2005/8/layout/hList1"/>
    <dgm:cxn modelId="{A3D92E57-195D-4D18-9C5C-05B9BFD33207}" type="presParOf" srcId="{41B201DF-5161-4282-9FA6-4C07C22EDCBC}" destId="{7BE4C66B-BB03-44F2-BF07-EB56B81A8D8A}" srcOrd="2" destOrd="0" presId="urn:microsoft.com/office/officeart/2005/8/layout/hList1"/>
    <dgm:cxn modelId="{495CFEA3-A3C9-47E3-83F2-2749F76C0D73}" type="presParOf" srcId="{7BE4C66B-BB03-44F2-BF07-EB56B81A8D8A}" destId="{D0E83513-6441-4BB8-A857-5EDFBEFFF251}" srcOrd="0" destOrd="0" presId="urn:microsoft.com/office/officeart/2005/8/layout/hList1"/>
    <dgm:cxn modelId="{17503E57-8230-423D-B600-569555F5F55F}" type="presParOf" srcId="{7BE4C66B-BB03-44F2-BF07-EB56B81A8D8A}" destId="{F9600A45-9DFB-4944-9BF8-D41E1DCFD670}" srcOrd="1" destOrd="0" presId="urn:microsoft.com/office/officeart/2005/8/layout/hList1"/>
    <dgm:cxn modelId="{CFEE7A71-4474-42FB-8541-2E809D6FD318}" type="presParOf" srcId="{41B201DF-5161-4282-9FA6-4C07C22EDCBC}" destId="{B4004CA4-913E-48C0-9B74-FD3DCC33581B}" srcOrd="3" destOrd="0" presId="urn:microsoft.com/office/officeart/2005/8/layout/hList1"/>
    <dgm:cxn modelId="{71AA350F-C7AA-4F2D-B945-A626B4829992}" type="presParOf" srcId="{41B201DF-5161-4282-9FA6-4C07C22EDCBC}" destId="{889D8F7C-59A3-477F-B484-321F83D695AC}" srcOrd="4" destOrd="0" presId="urn:microsoft.com/office/officeart/2005/8/layout/hList1"/>
    <dgm:cxn modelId="{92F4557C-81E5-4AAB-8B86-0C0D57D6CD8A}" type="presParOf" srcId="{889D8F7C-59A3-477F-B484-321F83D695AC}" destId="{4A1F68DB-E8B0-4291-BF2A-67AA92B29538}" srcOrd="0" destOrd="0" presId="urn:microsoft.com/office/officeart/2005/8/layout/hList1"/>
    <dgm:cxn modelId="{ADF2ECB4-096F-4A5D-A11C-79FC960E4D09}" type="presParOf" srcId="{889D8F7C-59A3-477F-B484-321F83D695AC}" destId="{83548E15-6AA7-456C-B836-1C196C6872B9}" srcOrd="1" destOrd="0" presId="urn:microsoft.com/office/officeart/2005/8/layout/hList1"/>
    <dgm:cxn modelId="{87FDFB73-952F-462E-93F4-D54DA507A34E}" type="presParOf" srcId="{41B201DF-5161-4282-9FA6-4C07C22EDCBC}" destId="{BB9E7A31-CD72-4334-BD9F-31FA3C31F7B3}" srcOrd="5" destOrd="0" presId="urn:microsoft.com/office/officeart/2005/8/layout/hList1"/>
    <dgm:cxn modelId="{5D3A8DEC-DF30-4443-9DF9-A0CE80419560}" type="presParOf" srcId="{41B201DF-5161-4282-9FA6-4C07C22EDCBC}" destId="{E9A801D1-8872-433E-9339-1D77D8EBB54A}" srcOrd="6" destOrd="0" presId="urn:microsoft.com/office/officeart/2005/8/layout/hList1"/>
    <dgm:cxn modelId="{323A1EC0-9E0D-44B7-A463-1B1512D7770A}" type="presParOf" srcId="{E9A801D1-8872-433E-9339-1D77D8EBB54A}" destId="{D6BE9B6D-3193-431A-A730-A7D93A92EBCB}" srcOrd="0" destOrd="0" presId="urn:microsoft.com/office/officeart/2005/8/layout/hList1"/>
    <dgm:cxn modelId="{CEF2E65E-0900-4869-82BE-3156D64D4575}" type="presParOf" srcId="{E9A801D1-8872-433E-9339-1D77D8EBB54A}" destId="{8DD89C81-46F2-477A-9E30-B6A5BD3D93A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2A92C86-7C0B-4BF3-9463-9E424EFF1EC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F9193C7-4129-42DC-82BB-2E57DE2034B5}">
      <dgm:prSet phldrT="[Text]" custT="1"/>
      <dgm:spPr/>
      <dgm:t>
        <a:bodyPr/>
        <a:lstStyle/>
        <a:p>
          <a:r>
            <a:rPr lang="en-US" sz="1400" dirty="0"/>
            <a:t>Jack Shaw Vice President for Campus Services</a:t>
          </a:r>
        </a:p>
      </dgm:t>
    </dgm:pt>
    <dgm:pt modelId="{AB1A586A-8401-4CF7-A228-3EFF25E1604B}" type="parTrans" cxnId="{A13F08F4-F9A1-4629-A65A-2D7AEC311F08}">
      <dgm:prSet/>
      <dgm:spPr/>
      <dgm:t>
        <a:bodyPr/>
        <a:lstStyle/>
        <a:p>
          <a:endParaRPr lang="en-US"/>
        </a:p>
      </dgm:t>
    </dgm:pt>
    <dgm:pt modelId="{EDBB66DE-7A33-405B-BAD7-B43AB4CC5D9E}" type="sibTrans" cxnId="{A13F08F4-F9A1-4629-A65A-2D7AEC311F08}">
      <dgm:prSet/>
      <dgm:spPr/>
      <dgm:t>
        <a:bodyPr/>
        <a:lstStyle/>
        <a:p>
          <a:endParaRPr lang="en-US"/>
        </a:p>
      </dgm:t>
    </dgm:pt>
    <dgm:pt modelId="{403D1779-62D1-4C8C-82F5-DB77F711E7A3}">
      <dgm:prSet phldrT="[Text]" custT="1"/>
      <dgm:spPr/>
      <dgm:t>
        <a:bodyPr/>
        <a:lstStyle/>
        <a:p>
          <a:r>
            <a:rPr lang="en-US" sz="1400" dirty="0"/>
            <a:t>Residence Life               Liz </a:t>
          </a:r>
          <a:r>
            <a:rPr lang="en-US" sz="1400" dirty="0" err="1"/>
            <a:t>Sechler</a:t>
          </a:r>
          <a:r>
            <a:rPr lang="en-US" sz="1400" dirty="0"/>
            <a:t> </a:t>
          </a:r>
        </a:p>
      </dgm:t>
    </dgm:pt>
    <dgm:pt modelId="{E2A0D6F5-6B92-4FDC-AC85-AAF2E71501A4}" type="parTrans" cxnId="{C4FF5F99-9B86-47F4-B15C-21705FF292F4}">
      <dgm:prSet/>
      <dgm:spPr/>
      <dgm:t>
        <a:bodyPr/>
        <a:lstStyle/>
        <a:p>
          <a:endParaRPr lang="en-US"/>
        </a:p>
      </dgm:t>
    </dgm:pt>
    <dgm:pt modelId="{4891C4DF-7C1C-4E9E-AE4D-02C00E88933A}" type="sibTrans" cxnId="{C4FF5F99-9B86-47F4-B15C-21705FF292F4}">
      <dgm:prSet/>
      <dgm:spPr/>
      <dgm:t>
        <a:bodyPr/>
        <a:lstStyle/>
        <a:p>
          <a:endParaRPr lang="en-US"/>
        </a:p>
      </dgm:t>
    </dgm:pt>
    <dgm:pt modelId="{269393C5-E6B4-46E8-B60F-BBDC8D0A19DF}">
      <dgm:prSet phldrT="[Text]" custT="1"/>
      <dgm:spPr/>
      <dgm:t>
        <a:bodyPr/>
        <a:lstStyle/>
        <a:p>
          <a:r>
            <a:rPr lang="en-US" sz="1400" dirty="0"/>
            <a:t>Wellness Center         Jennifer Flora  </a:t>
          </a:r>
        </a:p>
      </dgm:t>
    </dgm:pt>
    <dgm:pt modelId="{4E268F48-925D-4AAF-95B4-3FC91AF844F0}" type="parTrans" cxnId="{C0E70E2E-9202-41D5-8A9B-E1371B0FA551}">
      <dgm:prSet/>
      <dgm:spPr/>
      <dgm:t>
        <a:bodyPr/>
        <a:lstStyle/>
        <a:p>
          <a:endParaRPr lang="en-US"/>
        </a:p>
      </dgm:t>
    </dgm:pt>
    <dgm:pt modelId="{38511B34-5CD4-4D40-866E-13F3C6A8BBBA}" type="sibTrans" cxnId="{C0E70E2E-9202-41D5-8A9B-E1371B0FA551}">
      <dgm:prSet/>
      <dgm:spPr/>
      <dgm:t>
        <a:bodyPr/>
        <a:lstStyle/>
        <a:p>
          <a:endParaRPr lang="en-US"/>
        </a:p>
      </dgm:t>
    </dgm:pt>
    <dgm:pt modelId="{C0FFF58D-E6C8-4EAB-A9FD-47627593B800}">
      <dgm:prSet custT="1"/>
      <dgm:spPr/>
      <dgm:t>
        <a:bodyPr/>
        <a:lstStyle/>
        <a:p>
          <a:r>
            <a:rPr lang="en-US" sz="1400" dirty="0"/>
            <a:t>Student Center Nick Mummert</a:t>
          </a:r>
        </a:p>
      </dgm:t>
    </dgm:pt>
    <dgm:pt modelId="{8D5B4EB5-A138-4CEB-89FA-A0BA90508B5C}" type="parTrans" cxnId="{A520356A-D65C-4B2D-9DF2-E16B29EDD638}">
      <dgm:prSet/>
      <dgm:spPr/>
      <dgm:t>
        <a:bodyPr/>
        <a:lstStyle/>
        <a:p>
          <a:endParaRPr lang="en-US"/>
        </a:p>
      </dgm:t>
    </dgm:pt>
    <dgm:pt modelId="{895A0086-047A-4E4F-BFDD-7EBC36988EBA}" type="sibTrans" cxnId="{A520356A-D65C-4B2D-9DF2-E16B29EDD638}">
      <dgm:prSet/>
      <dgm:spPr/>
      <dgm:t>
        <a:bodyPr/>
        <a:lstStyle/>
        <a:p>
          <a:endParaRPr lang="en-US"/>
        </a:p>
      </dgm:t>
    </dgm:pt>
    <dgm:pt modelId="{9D873C82-E9DC-41B0-80B7-1008C50D23C6}">
      <dgm:prSet custT="1"/>
      <dgm:spPr/>
      <dgm:t>
        <a:bodyPr/>
        <a:lstStyle/>
        <a:p>
          <a:r>
            <a:rPr lang="en-US" sz="1400" dirty="0"/>
            <a:t>Rambler Card </a:t>
          </a:r>
          <a:r>
            <a:rPr lang="en-US" sz="1400" dirty="0" smtClean="0"/>
            <a:t> </a:t>
          </a:r>
          <a:r>
            <a:rPr lang="en-US" sz="1400" dirty="0"/>
            <a:t>and Conference Services             Traci Morris</a:t>
          </a:r>
        </a:p>
      </dgm:t>
    </dgm:pt>
    <dgm:pt modelId="{9D884641-BB1F-4C89-B21A-62E0C72C986A}" type="parTrans" cxnId="{28D88A40-AA37-441B-8E01-DCC42ACA7C1A}">
      <dgm:prSet/>
      <dgm:spPr/>
      <dgm:t>
        <a:bodyPr/>
        <a:lstStyle/>
        <a:p>
          <a:endParaRPr lang="en-US"/>
        </a:p>
      </dgm:t>
    </dgm:pt>
    <dgm:pt modelId="{FE8F364F-3D7E-4DD2-9D03-5FAAB7027847}" type="sibTrans" cxnId="{28D88A40-AA37-441B-8E01-DCC42ACA7C1A}">
      <dgm:prSet/>
      <dgm:spPr/>
      <dgm:t>
        <a:bodyPr/>
        <a:lstStyle/>
        <a:p>
          <a:endParaRPr lang="en-US"/>
        </a:p>
      </dgm:t>
    </dgm:pt>
    <dgm:pt modelId="{0F001FFA-2F22-48D5-AEE7-F8A2742F5C5D}">
      <dgm:prSet custT="1"/>
      <dgm:spPr/>
      <dgm:t>
        <a:bodyPr/>
        <a:lstStyle/>
        <a:p>
          <a:r>
            <a:rPr lang="en-US" sz="1400" dirty="0"/>
            <a:t>Administrative Support            Jo Mullikin </a:t>
          </a:r>
        </a:p>
      </dgm:t>
    </dgm:pt>
    <dgm:pt modelId="{5DDF67F6-426D-482C-8F8A-8B0D18B276F5}" type="parTrans" cxnId="{25E0BA43-D30F-4B8F-8995-948368C4A206}">
      <dgm:prSet/>
      <dgm:spPr/>
      <dgm:t>
        <a:bodyPr/>
        <a:lstStyle/>
        <a:p>
          <a:endParaRPr lang="en-US"/>
        </a:p>
      </dgm:t>
    </dgm:pt>
    <dgm:pt modelId="{374FE4AA-300F-48DB-9BA6-874297F0A253}" type="sibTrans" cxnId="{25E0BA43-D30F-4B8F-8995-948368C4A206}">
      <dgm:prSet/>
      <dgm:spPr/>
      <dgm:t>
        <a:bodyPr/>
        <a:lstStyle/>
        <a:p>
          <a:endParaRPr lang="en-US"/>
        </a:p>
      </dgm:t>
    </dgm:pt>
    <dgm:pt modelId="{83D84289-B06C-42F0-9FFB-623E0102B9D9}">
      <dgm:prSet custT="1"/>
      <dgm:spPr/>
      <dgm:t>
        <a:bodyPr/>
        <a:lstStyle/>
        <a:p>
          <a:r>
            <a:rPr lang="en-US" sz="1400" dirty="0"/>
            <a:t>Dining Services  Keith Crockett (</a:t>
          </a:r>
          <a:r>
            <a:rPr lang="en-US" sz="1400" dirty="0" err="1"/>
            <a:t>Chartwells</a:t>
          </a:r>
          <a:r>
            <a:rPr lang="en-US" sz="1400" dirty="0"/>
            <a:t>)</a:t>
          </a:r>
        </a:p>
      </dgm:t>
    </dgm:pt>
    <dgm:pt modelId="{F7DAC579-80A4-4BF5-A70B-E210C99D9D94}" type="parTrans" cxnId="{A0640529-498A-4208-94AA-650DA85FEDD8}">
      <dgm:prSet/>
      <dgm:spPr/>
      <dgm:t>
        <a:bodyPr/>
        <a:lstStyle/>
        <a:p>
          <a:endParaRPr lang="en-US"/>
        </a:p>
      </dgm:t>
    </dgm:pt>
    <dgm:pt modelId="{D34A7384-1595-48FC-B7D7-2A8B7598E6EE}" type="sibTrans" cxnId="{A0640529-498A-4208-94AA-650DA85FEDD8}">
      <dgm:prSet/>
      <dgm:spPr/>
      <dgm:t>
        <a:bodyPr/>
        <a:lstStyle/>
        <a:p>
          <a:endParaRPr lang="en-US"/>
        </a:p>
      </dgm:t>
    </dgm:pt>
    <dgm:pt modelId="{B597492D-0D68-4D60-959C-C72A5D893722}">
      <dgm:prSet custT="1"/>
      <dgm:spPr/>
      <dgm:t>
        <a:bodyPr/>
        <a:lstStyle/>
        <a:p>
          <a:r>
            <a:rPr lang="en-US" sz="1400" dirty="0"/>
            <a:t>Bookstore      Tina Miller     (Follett)</a:t>
          </a:r>
        </a:p>
      </dgm:t>
    </dgm:pt>
    <dgm:pt modelId="{48722A3A-3FE2-4D76-ABD3-F95BAD85D6FA}" type="parTrans" cxnId="{34532B4D-B25D-4234-A2A2-57A39733A16E}">
      <dgm:prSet/>
      <dgm:spPr/>
      <dgm:t>
        <a:bodyPr/>
        <a:lstStyle/>
        <a:p>
          <a:endParaRPr lang="en-US"/>
        </a:p>
      </dgm:t>
    </dgm:pt>
    <dgm:pt modelId="{E4431BC4-3ACE-46DC-8D09-E6E19F633A7F}" type="sibTrans" cxnId="{34532B4D-B25D-4234-A2A2-57A39733A16E}">
      <dgm:prSet/>
      <dgm:spPr/>
      <dgm:t>
        <a:bodyPr/>
        <a:lstStyle/>
        <a:p>
          <a:endParaRPr lang="en-US"/>
        </a:p>
      </dgm:t>
    </dgm:pt>
    <dgm:pt modelId="{27B6D147-0781-4270-9FCD-A12DE63DE8A9}" type="pres">
      <dgm:prSet presAssocID="{A2A92C86-7C0B-4BF3-9463-9E424EFF1ECA}" presName="hierChild1" presStyleCnt="0">
        <dgm:presLayoutVars>
          <dgm:chPref val="1"/>
          <dgm:dir/>
          <dgm:animOne val="branch"/>
          <dgm:animLvl val="lvl"/>
          <dgm:resizeHandles/>
        </dgm:presLayoutVars>
      </dgm:prSet>
      <dgm:spPr/>
      <dgm:t>
        <a:bodyPr/>
        <a:lstStyle/>
        <a:p>
          <a:endParaRPr lang="en-US"/>
        </a:p>
      </dgm:t>
    </dgm:pt>
    <dgm:pt modelId="{A95EF5E2-75D3-44BF-BEC9-E9E4B67F9E87}" type="pres">
      <dgm:prSet presAssocID="{EF9193C7-4129-42DC-82BB-2E57DE2034B5}" presName="hierRoot1" presStyleCnt="0"/>
      <dgm:spPr/>
    </dgm:pt>
    <dgm:pt modelId="{8A0E6D9E-02E2-4421-A204-C8B3A50B7BFF}" type="pres">
      <dgm:prSet presAssocID="{EF9193C7-4129-42DC-82BB-2E57DE2034B5}" presName="composite" presStyleCnt="0"/>
      <dgm:spPr/>
    </dgm:pt>
    <dgm:pt modelId="{F5FDB6D5-F17C-4410-B398-CB45CCC1AB8C}" type="pres">
      <dgm:prSet presAssocID="{EF9193C7-4129-42DC-82BB-2E57DE2034B5}" presName="background" presStyleLbl="node0" presStyleIdx="0" presStyleCnt="1"/>
      <dgm:spPr/>
    </dgm:pt>
    <dgm:pt modelId="{7E236BFE-74BD-46FF-AB5D-13DC7A32350F}" type="pres">
      <dgm:prSet presAssocID="{EF9193C7-4129-42DC-82BB-2E57DE2034B5}" presName="text" presStyleLbl="fgAcc0" presStyleIdx="0" presStyleCnt="1">
        <dgm:presLayoutVars>
          <dgm:chPref val="3"/>
        </dgm:presLayoutVars>
      </dgm:prSet>
      <dgm:spPr/>
      <dgm:t>
        <a:bodyPr/>
        <a:lstStyle/>
        <a:p>
          <a:endParaRPr lang="en-US"/>
        </a:p>
      </dgm:t>
    </dgm:pt>
    <dgm:pt modelId="{BA50A04D-C79E-44F0-B526-BD2EE5A58DDB}" type="pres">
      <dgm:prSet presAssocID="{EF9193C7-4129-42DC-82BB-2E57DE2034B5}" presName="hierChild2" presStyleCnt="0"/>
      <dgm:spPr/>
    </dgm:pt>
    <dgm:pt modelId="{553FC4F8-ECDE-4CA2-A940-874B730BD8E2}" type="pres">
      <dgm:prSet presAssocID="{5DDF67F6-426D-482C-8F8A-8B0D18B276F5}" presName="Name10" presStyleLbl="parChTrans1D2" presStyleIdx="0" presStyleCnt="7"/>
      <dgm:spPr/>
      <dgm:t>
        <a:bodyPr/>
        <a:lstStyle/>
        <a:p>
          <a:endParaRPr lang="en-US"/>
        </a:p>
      </dgm:t>
    </dgm:pt>
    <dgm:pt modelId="{9F7B0234-5519-4C59-8E3C-5A3E82EB7645}" type="pres">
      <dgm:prSet presAssocID="{0F001FFA-2F22-48D5-AEE7-F8A2742F5C5D}" presName="hierRoot2" presStyleCnt="0"/>
      <dgm:spPr/>
    </dgm:pt>
    <dgm:pt modelId="{2129A8EB-CC9C-434F-951C-3FDE64753638}" type="pres">
      <dgm:prSet presAssocID="{0F001FFA-2F22-48D5-AEE7-F8A2742F5C5D}" presName="composite2" presStyleCnt="0"/>
      <dgm:spPr/>
    </dgm:pt>
    <dgm:pt modelId="{F32C3326-3D5B-41C4-8554-92355C171A92}" type="pres">
      <dgm:prSet presAssocID="{0F001FFA-2F22-48D5-AEE7-F8A2742F5C5D}" presName="background2" presStyleLbl="node2" presStyleIdx="0" presStyleCnt="7"/>
      <dgm:spPr/>
    </dgm:pt>
    <dgm:pt modelId="{8C739A35-0D79-46D9-8E73-CF6BD8272A04}" type="pres">
      <dgm:prSet presAssocID="{0F001FFA-2F22-48D5-AEE7-F8A2742F5C5D}" presName="text2" presStyleLbl="fgAcc2" presStyleIdx="0" presStyleCnt="7" custScaleX="102452" custScaleY="125836">
        <dgm:presLayoutVars>
          <dgm:chPref val="3"/>
        </dgm:presLayoutVars>
      </dgm:prSet>
      <dgm:spPr/>
      <dgm:t>
        <a:bodyPr/>
        <a:lstStyle/>
        <a:p>
          <a:endParaRPr lang="en-US"/>
        </a:p>
      </dgm:t>
    </dgm:pt>
    <dgm:pt modelId="{2C4CD4AB-3FFF-497D-B84B-F96DA7731CD6}" type="pres">
      <dgm:prSet presAssocID="{0F001FFA-2F22-48D5-AEE7-F8A2742F5C5D}" presName="hierChild3" presStyleCnt="0"/>
      <dgm:spPr/>
    </dgm:pt>
    <dgm:pt modelId="{AE388F67-F9C1-4750-A73D-EAF0CEAF01DD}" type="pres">
      <dgm:prSet presAssocID="{48722A3A-3FE2-4D76-ABD3-F95BAD85D6FA}" presName="Name10" presStyleLbl="parChTrans1D2" presStyleIdx="1" presStyleCnt="7"/>
      <dgm:spPr/>
      <dgm:t>
        <a:bodyPr/>
        <a:lstStyle/>
        <a:p>
          <a:endParaRPr lang="en-US"/>
        </a:p>
      </dgm:t>
    </dgm:pt>
    <dgm:pt modelId="{B7D8281E-BD91-49C3-9ED6-69A7203A71BB}" type="pres">
      <dgm:prSet presAssocID="{B597492D-0D68-4D60-959C-C72A5D893722}" presName="hierRoot2" presStyleCnt="0"/>
      <dgm:spPr/>
    </dgm:pt>
    <dgm:pt modelId="{A200BEB9-2F4C-4306-B89B-29D1886C51FB}" type="pres">
      <dgm:prSet presAssocID="{B597492D-0D68-4D60-959C-C72A5D893722}" presName="composite2" presStyleCnt="0"/>
      <dgm:spPr/>
    </dgm:pt>
    <dgm:pt modelId="{1B0E4DAF-763B-42FC-BC34-AB2F28A885A2}" type="pres">
      <dgm:prSet presAssocID="{B597492D-0D68-4D60-959C-C72A5D893722}" presName="background2" presStyleLbl="node2" presStyleIdx="1" presStyleCnt="7"/>
      <dgm:spPr/>
    </dgm:pt>
    <dgm:pt modelId="{E3B24B3B-F00E-4599-ADD6-BCF2A077CC7D}" type="pres">
      <dgm:prSet presAssocID="{B597492D-0D68-4D60-959C-C72A5D893722}" presName="text2" presStyleLbl="fgAcc2" presStyleIdx="1" presStyleCnt="7" custScaleY="150527">
        <dgm:presLayoutVars>
          <dgm:chPref val="3"/>
        </dgm:presLayoutVars>
      </dgm:prSet>
      <dgm:spPr/>
      <dgm:t>
        <a:bodyPr/>
        <a:lstStyle/>
        <a:p>
          <a:endParaRPr lang="en-US"/>
        </a:p>
      </dgm:t>
    </dgm:pt>
    <dgm:pt modelId="{75A988DB-4238-4D99-A6E9-DC3A52B6D993}" type="pres">
      <dgm:prSet presAssocID="{B597492D-0D68-4D60-959C-C72A5D893722}" presName="hierChild3" presStyleCnt="0"/>
      <dgm:spPr/>
    </dgm:pt>
    <dgm:pt modelId="{B4AC5A3D-07E9-4506-83B9-05CCD1F09E33}" type="pres">
      <dgm:prSet presAssocID="{F7DAC579-80A4-4BF5-A70B-E210C99D9D94}" presName="Name10" presStyleLbl="parChTrans1D2" presStyleIdx="2" presStyleCnt="7"/>
      <dgm:spPr/>
      <dgm:t>
        <a:bodyPr/>
        <a:lstStyle/>
        <a:p>
          <a:endParaRPr lang="en-US"/>
        </a:p>
      </dgm:t>
    </dgm:pt>
    <dgm:pt modelId="{3AC00035-0CAE-4788-8ED7-0F816C181158}" type="pres">
      <dgm:prSet presAssocID="{83D84289-B06C-42F0-9FFB-623E0102B9D9}" presName="hierRoot2" presStyleCnt="0"/>
      <dgm:spPr/>
    </dgm:pt>
    <dgm:pt modelId="{94EFBCDF-C665-41B1-9304-39BD631E4BB1}" type="pres">
      <dgm:prSet presAssocID="{83D84289-B06C-42F0-9FFB-623E0102B9D9}" presName="composite2" presStyleCnt="0"/>
      <dgm:spPr/>
    </dgm:pt>
    <dgm:pt modelId="{2E39070D-C1BE-446F-AAF0-9B420A36F579}" type="pres">
      <dgm:prSet presAssocID="{83D84289-B06C-42F0-9FFB-623E0102B9D9}" presName="background2" presStyleLbl="node2" presStyleIdx="2" presStyleCnt="7"/>
      <dgm:spPr/>
    </dgm:pt>
    <dgm:pt modelId="{7EDA79D4-7CFC-4302-933A-895F2A9834D9}" type="pres">
      <dgm:prSet presAssocID="{83D84289-B06C-42F0-9FFB-623E0102B9D9}" presName="text2" presStyleLbl="fgAcc2" presStyleIdx="2" presStyleCnt="7" custScaleX="97692" custScaleY="154536">
        <dgm:presLayoutVars>
          <dgm:chPref val="3"/>
        </dgm:presLayoutVars>
      </dgm:prSet>
      <dgm:spPr/>
      <dgm:t>
        <a:bodyPr/>
        <a:lstStyle/>
        <a:p>
          <a:endParaRPr lang="en-US"/>
        </a:p>
      </dgm:t>
    </dgm:pt>
    <dgm:pt modelId="{83024CF3-5EF3-4857-8A72-2B55D36DBDCB}" type="pres">
      <dgm:prSet presAssocID="{83D84289-B06C-42F0-9FFB-623E0102B9D9}" presName="hierChild3" presStyleCnt="0"/>
      <dgm:spPr/>
    </dgm:pt>
    <dgm:pt modelId="{BF94DB6F-CCFD-4D60-965E-936D119D6832}" type="pres">
      <dgm:prSet presAssocID="{9D884641-BB1F-4C89-B21A-62E0C72C986A}" presName="Name10" presStyleLbl="parChTrans1D2" presStyleIdx="3" presStyleCnt="7"/>
      <dgm:spPr/>
      <dgm:t>
        <a:bodyPr/>
        <a:lstStyle/>
        <a:p>
          <a:endParaRPr lang="en-US"/>
        </a:p>
      </dgm:t>
    </dgm:pt>
    <dgm:pt modelId="{CECA0868-26A5-457A-A6B9-72A2E4DD8323}" type="pres">
      <dgm:prSet presAssocID="{9D873C82-E9DC-41B0-80B7-1008C50D23C6}" presName="hierRoot2" presStyleCnt="0"/>
      <dgm:spPr/>
    </dgm:pt>
    <dgm:pt modelId="{C125C439-DC98-4FE5-B537-2A2DB6C87041}" type="pres">
      <dgm:prSet presAssocID="{9D873C82-E9DC-41B0-80B7-1008C50D23C6}" presName="composite2" presStyleCnt="0"/>
      <dgm:spPr/>
    </dgm:pt>
    <dgm:pt modelId="{376EC3B8-2034-4028-9369-9697AC2630E2}" type="pres">
      <dgm:prSet presAssocID="{9D873C82-E9DC-41B0-80B7-1008C50D23C6}" presName="background2" presStyleLbl="node2" presStyleIdx="3" presStyleCnt="7"/>
      <dgm:spPr/>
    </dgm:pt>
    <dgm:pt modelId="{286AA0E1-F9A1-407B-9420-13DECF64D2E8}" type="pres">
      <dgm:prSet presAssocID="{9D873C82-E9DC-41B0-80B7-1008C50D23C6}" presName="text2" presStyleLbl="fgAcc2" presStyleIdx="3" presStyleCnt="7" custScaleY="119210">
        <dgm:presLayoutVars>
          <dgm:chPref val="3"/>
        </dgm:presLayoutVars>
      </dgm:prSet>
      <dgm:spPr/>
      <dgm:t>
        <a:bodyPr/>
        <a:lstStyle/>
        <a:p>
          <a:endParaRPr lang="en-US"/>
        </a:p>
      </dgm:t>
    </dgm:pt>
    <dgm:pt modelId="{8F9FA306-F4EC-4445-84A5-7C098D1984F1}" type="pres">
      <dgm:prSet presAssocID="{9D873C82-E9DC-41B0-80B7-1008C50D23C6}" presName="hierChild3" presStyleCnt="0"/>
      <dgm:spPr/>
    </dgm:pt>
    <dgm:pt modelId="{FDD83331-EFE1-44DC-91DF-7C64F22B7BE7}" type="pres">
      <dgm:prSet presAssocID="{E2A0D6F5-6B92-4FDC-AC85-AAF2E71501A4}" presName="Name10" presStyleLbl="parChTrans1D2" presStyleIdx="4" presStyleCnt="7"/>
      <dgm:spPr/>
      <dgm:t>
        <a:bodyPr/>
        <a:lstStyle/>
        <a:p>
          <a:endParaRPr lang="en-US"/>
        </a:p>
      </dgm:t>
    </dgm:pt>
    <dgm:pt modelId="{066B03D7-AB7C-4B18-8272-2D74A862B932}" type="pres">
      <dgm:prSet presAssocID="{403D1779-62D1-4C8C-82F5-DB77F711E7A3}" presName="hierRoot2" presStyleCnt="0"/>
      <dgm:spPr/>
    </dgm:pt>
    <dgm:pt modelId="{1747F460-D3A3-4707-9728-7701848D1B7E}" type="pres">
      <dgm:prSet presAssocID="{403D1779-62D1-4C8C-82F5-DB77F711E7A3}" presName="composite2" presStyleCnt="0"/>
      <dgm:spPr/>
    </dgm:pt>
    <dgm:pt modelId="{71DC52FE-6BA4-4D2E-BC2B-E4468F467526}" type="pres">
      <dgm:prSet presAssocID="{403D1779-62D1-4C8C-82F5-DB77F711E7A3}" presName="background2" presStyleLbl="node2" presStyleIdx="4" presStyleCnt="7"/>
      <dgm:spPr/>
    </dgm:pt>
    <dgm:pt modelId="{F6AC57F1-B5D7-4AA2-8B87-03000B151A1A}" type="pres">
      <dgm:prSet presAssocID="{403D1779-62D1-4C8C-82F5-DB77F711E7A3}" presName="text2" presStyleLbl="fgAcc2" presStyleIdx="4" presStyleCnt="7" custScaleY="156998">
        <dgm:presLayoutVars>
          <dgm:chPref val="3"/>
        </dgm:presLayoutVars>
      </dgm:prSet>
      <dgm:spPr/>
      <dgm:t>
        <a:bodyPr/>
        <a:lstStyle/>
        <a:p>
          <a:endParaRPr lang="en-US"/>
        </a:p>
      </dgm:t>
    </dgm:pt>
    <dgm:pt modelId="{DA230731-79CD-4CAF-A402-77499B9AD675}" type="pres">
      <dgm:prSet presAssocID="{403D1779-62D1-4C8C-82F5-DB77F711E7A3}" presName="hierChild3" presStyleCnt="0"/>
      <dgm:spPr/>
    </dgm:pt>
    <dgm:pt modelId="{6469D010-296F-41D5-8A09-BA3E3307B927}" type="pres">
      <dgm:prSet presAssocID="{8D5B4EB5-A138-4CEB-89FA-A0BA90508B5C}" presName="Name10" presStyleLbl="parChTrans1D2" presStyleIdx="5" presStyleCnt="7"/>
      <dgm:spPr/>
      <dgm:t>
        <a:bodyPr/>
        <a:lstStyle/>
        <a:p>
          <a:endParaRPr lang="en-US"/>
        </a:p>
      </dgm:t>
    </dgm:pt>
    <dgm:pt modelId="{23CFA19B-E887-4BA2-A273-4E9E27342868}" type="pres">
      <dgm:prSet presAssocID="{C0FFF58D-E6C8-4EAB-A9FD-47627593B800}" presName="hierRoot2" presStyleCnt="0"/>
      <dgm:spPr/>
    </dgm:pt>
    <dgm:pt modelId="{FD3459CF-6037-4F3C-8D2E-18FB514FF37C}" type="pres">
      <dgm:prSet presAssocID="{C0FFF58D-E6C8-4EAB-A9FD-47627593B800}" presName="composite2" presStyleCnt="0"/>
      <dgm:spPr/>
    </dgm:pt>
    <dgm:pt modelId="{87760B75-D810-41B6-888E-E1DC3B85F3FD}" type="pres">
      <dgm:prSet presAssocID="{C0FFF58D-E6C8-4EAB-A9FD-47627593B800}" presName="background2" presStyleLbl="node2" presStyleIdx="5" presStyleCnt="7"/>
      <dgm:spPr/>
    </dgm:pt>
    <dgm:pt modelId="{A7AD9CB7-7758-493F-81B3-931BEAF132F1}" type="pres">
      <dgm:prSet presAssocID="{C0FFF58D-E6C8-4EAB-A9FD-47627593B800}" presName="text2" presStyleLbl="fgAcc2" presStyleIdx="5" presStyleCnt="7" custScaleX="111921" custScaleY="160324">
        <dgm:presLayoutVars>
          <dgm:chPref val="3"/>
        </dgm:presLayoutVars>
      </dgm:prSet>
      <dgm:spPr/>
      <dgm:t>
        <a:bodyPr/>
        <a:lstStyle/>
        <a:p>
          <a:endParaRPr lang="en-US"/>
        </a:p>
      </dgm:t>
    </dgm:pt>
    <dgm:pt modelId="{CE761946-FDEE-4D35-9668-5123F4D6EE2E}" type="pres">
      <dgm:prSet presAssocID="{C0FFF58D-E6C8-4EAB-A9FD-47627593B800}" presName="hierChild3" presStyleCnt="0"/>
      <dgm:spPr/>
    </dgm:pt>
    <dgm:pt modelId="{BC80017C-1984-437A-8717-D9CA301BE6C5}" type="pres">
      <dgm:prSet presAssocID="{4E268F48-925D-4AAF-95B4-3FC91AF844F0}" presName="Name10" presStyleLbl="parChTrans1D2" presStyleIdx="6" presStyleCnt="7"/>
      <dgm:spPr/>
      <dgm:t>
        <a:bodyPr/>
        <a:lstStyle/>
        <a:p>
          <a:endParaRPr lang="en-US"/>
        </a:p>
      </dgm:t>
    </dgm:pt>
    <dgm:pt modelId="{3269E550-A59F-48F6-B07D-1219178312F8}" type="pres">
      <dgm:prSet presAssocID="{269393C5-E6B4-46E8-B60F-BBDC8D0A19DF}" presName="hierRoot2" presStyleCnt="0"/>
      <dgm:spPr/>
    </dgm:pt>
    <dgm:pt modelId="{701653D9-07A4-4732-A254-5B7D17A44693}" type="pres">
      <dgm:prSet presAssocID="{269393C5-E6B4-46E8-B60F-BBDC8D0A19DF}" presName="composite2" presStyleCnt="0"/>
      <dgm:spPr/>
    </dgm:pt>
    <dgm:pt modelId="{5A799FA1-F3CD-46C1-9619-C79DBFA0B99F}" type="pres">
      <dgm:prSet presAssocID="{269393C5-E6B4-46E8-B60F-BBDC8D0A19DF}" presName="background2" presStyleLbl="node2" presStyleIdx="6" presStyleCnt="7"/>
      <dgm:spPr/>
    </dgm:pt>
    <dgm:pt modelId="{D1044AA1-DA59-44B8-90BF-82401688DB49}" type="pres">
      <dgm:prSet presAssocID="{269393C5-E6B4-46E8-B60F-BBDC8D0A19DF}" presName="text2" presStyleLbl="fgAcc2" presStyleIdx="6" presStyleCnt="7" custScaleX="107730" custScaleY="151770">
        <dgm:presLayoutVars>
          <dgm:chPref val="3"/>
        </dgm:presLayoutVars>
      </dgm:prSet>
      <dgm:spPr/>
      <dgm:t>
        <a:bodyPr/>
        <a:lstStyle/>
        <a:p>
          <a:endParaRPr lang="en-US"/>
        </a:p>
      </dgm:t>
    </dgm:pt>
    <dgm:pt modelId="{29E1577C-C250-4573-ABF4-C701C22E543C}" type="pres">
      <dgm:prSet presAssocID="{269393C5-E6B4-46E8-B60F-BBDC8D0A19DF}" presName="hierChild3" presStyleCnt="0"/>
      <dgm:spPr/>
    </dgm:pt>
  </dgm:ptLst>
  <dgm:cxnLst>
    <dgm:cxn modelId="{CDA6DA1F-FD81-462A-8D9A-CEA301A307A1}" type="presOf" srcId="{B597492D-0D68-4D60-959C-C72A5D893722}" destId="{E3B24B3B-F00E-4599-ADD6-BCF2A077CC7D}" srcOrd="0" destOrd="0" presId="urn:microsoft.com/office/officeart/2005/8/layout/hierarchy1"/>
    <dgm:cxn modelId="{A520356A-D65C-4B2D-9DF2-E16B29EDD638}" srcId="{EF9193C7-4129-42DC-82BB-2E57DE2034B5}" destId="{C0FFF58D-E6C8-4EAB-A9FD-47627593B800}" srcOrd="5" destOrd="0" parTransId="{8D5B4EB5-A138-4CEB-89FA-A0BA90508B5C}" sibTransId="{895A0086-047A-4E4F-BFDD-7EBC36988EBA}"/>
    <dgm:cxn modelId="{0D8168E7-A8F7-4088-B8F2-EAB28A71704B}" type="presOf" srcId="{F7DAC579-80A4-4BF5-A70B-E210C99D9D94}" destId="{B4AC5A3D-07E9-4506-83B9-05CCD1F09E33}" srcOrd="0" destOrd="0" presId="urn:microsoft.com/office/officeart/2005/8/layout/hierarchy1"/>
    <dgm:cxn modelId="{83EC97D5-FAB0-4413-ADEC-1E30D18E4FF4}" type="presOf" srcId="{269393C5-E6B4-46E8-B60F-BBDC8D0A19DF}" destId="{D1044AA1-DA59-44B8-90BF-82401688DB49}" srcOrd="0" destOrd="0" presId="urn:microsoft.com/office/officeart/2005/8/layout/hierarchy1"/>
    <dgm:cxn modelId="{42EED698-E36F-4157-B272-FFA6E6BF63F8}" type="presOf" srcId="{C0FFF58D-E6C8-4EAB-A9FD-47627593B800}" destId="{A7AD9CB7-7758-493F-81B3-931BEAF132F1}" srcOrd="0" destOrd="0" presId="urn:microsoft.com/office/officeart/2005/8/layout/hierarchy1"/>
    <dgm:cxn modelId="{C4FF5F99-9B86-47F4-B15C-21705FF292F4}" srcId="{EF9193C7-4129-42DC-82BB-2E57DE2034B5}" destId="{403D1779-62D1-4C8C-82F5-DB77F711E7A3}" srcOrd="4" destOrd="0" parTransId="{E2A0D6F5-6B92-4FDC-AC85-AAF2E71501A4}" sibTransId="{4891C4DF-7C1C-4E9E-AE4D-02C00E88933A}"/>
    <dgm:cxn modelId="{90AD833D-82EA-46EE-8586-50D40F800CBC}" type="presOf" srcId="{E2A0D6F5-6B92-4FDC-AC85-AAF2E71501A4}" destId="{FDD83331-EFE1-44DC-91DF-7C64F22B7BE7}" srcOrd="0" destOrd="0" presId="urn:microsoft.com/office/officeart/2005/8/layout/hierarchy1"/>
    <dgm:cxn modelId="{A0640529-498A-4208-94AA-650DA85FEDD8}" srcId="{EF9193C7-4129-42DC-82BB-2E57DE2034B5}" destId="{83D84289-B06C-42F0-9FFB-623E0102B9D9}" srcOrd="2" destOrd="0" parTransId="{F7DAC579-80A4-4BF5-A70B-E210C99D9D94}" sibTransId="{D34A7384-1595-48FC-B7D7-2A8B7598E6EE}"/>
    <dgm:cxn modelId="{A13F08F4-F9A1-4629-A65A-2D7AEC311F08}" srcId="{A2A92C86-7C0B-4BF3-9463-9E424EFF1ECA}" destId="{EF9193C7-4129-42DC-82BB-2E57DE2034B5}" srcOrd="0" destOrd="0" parTransId="{AB1A586A-8401-4CF7-A228-3EFF25E1604B}" sibTransId="{EDBB66DE-7A33-405B-BAD7-B43AB4CC5D9E}"/>
    <dgm:cxn modelId="{34532B4D-B25D-4234-A2A2-57A39733A16E}" srcId="{EF9193C7-4129-42DC-82BB-2E57DE2034B5}" destId="{B597492D-0D68-4D60-959C-C72A5D893722}" srcOrd="1" destOrd="0" parTransId="{48722A3A-3FE2-4D76-ABD3-F95BAD85D6FA}" sibTransId="{E4431BC4-3ACE-46DC-8D09-E6E19F633A7F}"/>
    <dgm:cxn modelId="{75C11297-E153-4A14-8A65-8985822A4DEF}" type="presOf" srcId="{0F001FFA-2F22-48D5-AEE7-F8A2742F5C5D}" destId="{8C739A35-0D79-46D9-8E73-CF6BD8272A04}" srcOrd="0" destOrd="0" presId="urn:microsoft.com/office/officeart/2005/8/layout/hierarchy1"/>
    <dgm:cxn modelId="{C0E70E2E-9202-41D5-8A9B-E1371B0FA551}" srcId="{EF9193C7-4129-42DC-82BB-2E57DE2034B5}" destId="{269393C5-E6B4-46E8-B60F-BBDC8D0A19DF}" srcOrd="6" destOrd="0" parTransId="{4E268F48-925D-4AAF-95B4-3FC91AF844F0}" sibTransId="{38511B34-5CD4-4D40-866E-13F3C6A8BBBA}"/>
    <dgm:cxn modelId="{A412147E-FC46-429B-90D9-ED1BC7C1EB9E}" type="presOf" srcId="{9D873C82-E9DC-41B0-80B7-1008C50D23C6}" destId="{286AA0E1-F9A1-407B-9420-13DECF64D2E8}" srcOrd="0" destOrd="0" presId="urn:microsoft.com/office/officeart/2005/8/layout/hierarchy1"/>
    <dgm:cxn modelId="{25E0BA43-D30F-4B8F-8995-948368C4A206}" srcId="{EF9193C7-4129-42DC-82BB-2E57DE2034B5}" destId="{0F001FFA-2F22-48D5-AEE7-F8A2742F5C5D}" srcOrd="0" destOrd="0" parTransId="{5DDF67F6-426D-482C-8F8A-8B0D18B276F5}" sibTransId="{374FE4AA-300F-48DB-9BA6-874297F0A253}"/>
    <dgm:cxn modelId="{BC7742B5-563D-4CE4-A66B-A7B6151121D9}" type="presOf" srcId="{EF9193C7-4129-42DC-82BB-2E57DE2034B5}" destId="{7E236BFE-74BD-46FF-AB5D-13DC7A32350F}" srcOrd="0" destOrd="0" presId="urn:microsoft.com/office/officeart/2005/8/layout/hierarchy1"/>
    <dgm:cxn modelId="{C3AF55A7-A64B-43F6-827A-96AE873717DD}" type="presOf" srcId="{4E268F48-925D-4AAF-95B4-3FC91AF844F0}" destId="{BC80017C-1984-437A-8717-D9CA301BE6C5}" srcOrd="0" destOrd="0" presId="urn:microsoft.com/office/officeart/2005/8/layout/hierarchy1"/>
    <dgm:cxn modelId="{7F5416F4-1419-4523-A348-352491D9AFA9}" type="presOf" srcId="{5DDF67F6-426D-482C-8F8A-8B0D18B276F5}" destId="{553FC4F8-ECDE-4CA2-A940-874B730BD8E2}" srcOrd="0" destOrd="0" presId="urn:microsoft.com/office/officeart/2005/8/layout/hierarchy1"/>
    <dgm:cxn modelId="{79AEE904-5B1E-4DA3-878C-15D7D0587844}" type="presOf" srcId="{9D884641-BB1F-4C89-B21A-62E0C72C986A}" destId="{BF94DB6F-CCFD-4D60-965E-936D119D6832}" srcOrd="0" destOrd="0" presId="urn:microsoft.com/office/officeart/2005/8/layout/hierarchy1"/>
    <dgm:cxn modelId="{3CF2B7C8-B842-4CEF-A3B8-D49388EB7EAB}" type="presOf" srcId="{403D1779-62D1-4C8C-82F5-DB77F711E7A3}" destId="{F6AC57F1-B5D7-4AA2-8B87-03000B151A1A}" srcOrd="0" destOrd="0" presId="urn:microsoft.com/office/officeart/2005/8/layout/hierarchy1"/>
    <dgm:cxn modelId="{1F9C6070-BE2F-4219-8408-BE41BDFCAC77}" type="presOf" srcId="{A2A92C86-7C0B-4BF3-9463-9E424EFF1ECA}" destId="{27B6D147-0781-4270-9FCD-A12DE63DE8A9}" srcOrd="0" destOrd="0" presId="urn:microsoft.com/office/officeart/2005/8/layout/hierarchy1"/>
    <dgm:cxn modelId="{8CE93600-A51C-44A3-B492-46F44B7B186E}" type="presOf" srcId="{48722A3A-3FE2-4D76-ABD3-F95BAD85D6FA}" destId="{AE388F67-F9C1-4750-A73D-EAF0CEAF01DD}" srcOrd="0" destOrd="0" presId="urn:microsoft.com/office/officeart/2005/8/layout/hierarchy1"/>
    <dgm:cxn modelId="{912330FA-97B8-465F-B0DF-7B42540F2EEB}" type="presOf" srcId="{8D5B4EB5-A138-4CEB-89FA-A0BA90508B5C}" destId="{6469D010-296F-41D5-8A09-BA3E3307B927}" srcOrd="0" destOrd="0" presId="urn:microsoft.com/office/officeart/2005/8/layout/hierarchy1"/>
    <dgm:cxn modelId="{28D88A40-AA37-441B-8E01-DCC42ACA7C1A}" srcId="{EF9193C7-4129-42DC-82BB-2E57DE2034B5}" destId="{9D873C82-E9DC-41B0-80B7-1008C50D23C6}" srcOrd="3" destOrd="0" parTransId="{9D884641-BB1F-4C89-B21A-62E0C72C986A}" sibTransId="{FE8F364F-3D7E-4DD2-9D03-5FAAB7027847}"/>
    <dgm:cxn modelId="{A93DCA30-AC83-4FB6-9FDD-17EDD1720A78}" type="presOf" srcId="{83D84289-B06C-42F0-9FFB-623E0102B9D9}" destId="{7EDA79D4-7CFC-4302-933A-895F2A9834D9}" srcOrd="0" destOrd="0" presId="urn:microsoft.com/office/officeart/2005/8/layout/hierarchy1"/>
    <dgm:cxn modelId="{FA27DCD3-9BA0-498D-BF9F-C6A7D1890421}" type="presParOf" srcId="{27B6D147-0781-4270-9FCD-A12DE63DE8A9}" destId="{A95EF5E2-75D3-44BF-BEC9-E9E4B67F9E87}" srcOrd="0" destOrd="0" presId="urn:microsoft.com/office/officeart/2005/8/layout/hierarchy1"/>
    <dgm:cxn modelId="{6E1C5EAC-E9BF-4558-9AA0-B2D92F24AD54}" type="presParOf" srcId="{A95EF5E2-75D3-44BF-BEC9-E9E4B67F9E87}" destId="{8A0E6D9E-02E2-4421-A204-C8B3A50B7BFF}" srcOrd="0" destOrd="0" presId="urn:microsoft.com/office/officeart/2005/8/layout/hierarchy1"/>
    <dgm:cxn modelId="{C5C81E36-F03C-4035-ADE7-39A124A1C3A0}" type="presParOf" srcId="{8A0E6D9E-02E2-4421-A204-C8B3A50B7BFF}" destId="{F5FDB6D5-F17C-4410-B398-CB45CCC1AB8C}" srcOrd="0" destOrd="0" presId="urn:microsoft.com/office/officeart/2005/8/layout/hierarchy1"/>
    <dgm:cxn modelId="{10BAA8DA-C839-467B-8C87-018A5B0CC51C}" type="presParOf" srcId="{8A0E6D9E-02E2-4421-A204-C8B3A50B7BFF}" destId="{7E236BFE-74BD-46FF-AB5D-13DC7A32350F}" srcOrd="1" destOrd="0" presId="urn:microsoft.com/office/officeart/2005/8/layout/hierarchy1"/>
    <dgm:cxn modelId="{D8419A4E-2A1F-4AAB-A7CF-EE976DDE08C0}" type="presParOf" srcId="{A95EF5E2-75D3-44BF-BEC9-E9E4B67F9E87}" destId="{BA50A04D-C79E-44F0-B526-BD2EE5A58DDB}" srcOrd="1" destOrd="0" presId="urn:microsoft.com/office/officeart/2005/8/layout/hierarchy1"/>
    <dgm:cxn modelId="{4AE1EBE2-B7AB-42B6-88C1-3FCA2766C2F7}" type="presParOf" srcId="{BA50A04D-C79E-44F0-B526-BD2EE5A58DDB}" destId="{553FC4F8-ECDE-4CA2-A940-874B730BD8E2}" srcOrd="0" destOrd="0" presId="urn:microsoft.com/office/officeart/2005/8/layout/hierarchy1"/>
    <dgm:cxn modelId="{CB6623BA-9214-41B4-9D63-FF6B7B689B4D}" type="presParOf" srcId="{BA50A04D-C79E-44F0-B526-BD2EE5A58DDB}" destId="{9F7B0234-5519-4C59-8E3C-5A3E82EB7645}" srcOrd="1" destOrd="0" presId="urn:microsoft.com/office/officeart/2005/8/layout/hierarchy1"/>
    <dgm:cxn modelId="{FCE71C7D-7BC1-49A1-854F-37DFFBFD7C19}" type="presParOf" srcId="{9F7B0234-5519-4C59-8E3C-5A3E82EB7645}" destId="{2129A8EB-CC9C-434F-951C-3FDE64753638}" srcOrd="0" destOrd="0" presId="urn:microsoft.com/office/officeart/2005/8/layout/hierarchy1"/>
    <dgm:cxn modelId="{5765EADC-3490-4902-BED0-51D5604A11F0}" type="presParOf" srcId="{2129A8EB-CC9C-434F-951C-3FDE64753638}" destId="{F32C3326-3D5B-41C4-8554-92355C171A92}" srcOrd="0" destOrd="0" presId="urn:microsoft.com/office/officeart/2005/8/layout/hierarchy1"/>
    <dgm:cxn modelId="{F64A9EFE-C355-4133-B375-6D3861096768}" type="presParOf" srcId="{2129A8EB-CC9C-434F-951C-3FDE64753638}" destId="{8C739A35-0D79-46D9-8E73-CF6BD8272A04}" srcOrd="1" destOrd="0" presId="urn:microsoft.com/office/officeart/2005/8/layout/hierarchy1"/>
    <dgm:cxn modelId="{0EF4D6BB-2937-4D25-965B-94436CF84A0B}" type="presParOf" srcId="{9F7B0234-5519-4C59-8E3C-5A3E82EB7645}" destId="{2C4CD4AB-3FFF-497D-B84B-F96DA7731CD6}" srcOrd="1" destOrd="0" presId="urn:microsoft.com/office/officeart/2005/8/layout/hierarchy1"/>
    <dgm:cxn modelId="{73ED43B9-25D4-4C41-BAF8-C5616A943316}" type="presParOf" srcId="{BA50A04D-C79E-44F0-B526-BD2EE5A58DDB}" destId="{AE388F67-F9C1-4750-A73D-EAF0CEAF01DD}" srcOrd="2" destOrd="0" presId="urn:microsoft.com/office/officeart/2005/8/layout/hierarchy1"/>
    <dgm:cxn modelId="{20087A28-4A80-48D5-815E-B9E5895EC523}" type="presParOf" srcId="{BA50A04D-C79E-44F0-B526-BD2EE5A58DDB}" destId="{B7D8281E-BD91-49C3-9ED6-69A7203A71BB}" srcOrd="3" destOrd="0" presId="urn:microsoft.com/office/officeart/2005/8/layout/hierarchy1"/>
    <dgm:cxn modelId="{32D5DD1A-9F01-444C-8A2D-68360951B6C7}" type="presParOf" srcId="{B7D8281E-BD91-49C3-9ED6-69A7203A71BB}" destId="{A200BEB9-2F4C-4306-B89B-29D1886C51FB}" srcOrd="0" destOrd="0" presId="urn:microsoft.com/office/officeart/2005/8/layout/hierarchy1"/>
    <dgm:cxn modelId="{30D33FE5-3858-4C35-BB14-DB0B494CDD5D}" type="presParOf" srcId="{A200BEB9-2F4C-4306-B89B-29D1886C51FB}" destId="{1B0E4DAF-763B-42FC-BC34-AB2F28A885A2}" srcOrd="0" destOrd="0" presId="urn:microsoft.com/office/officeart/2005/8/layout/hierarchy1"/>
    <dgm:cxn modelId="{DE5EBFE7-B5E1-4775-B0ED-1C3D3746D9E3}" type="presParOf" srcId="{A200BEB9-2F4C-4306-B89B-29D1886C51FB}" destId="{E3B24B3B-F00E-4599-ADD6-BCF2A077CC7D}" srcOrd="1" destOrd="0" presId="urn:microsoft.com/office/officeart/2005/8/layout/hierarchy1"/>
    <dgm:cxn modelId="{BAFFB088-AB87-43B0-B6C5-541D69D1AC41}" type="presParOf" srcId="{B7D8281E-BD91-49C3-9ED6-69A7203A71BB}" destId="{75A988DB-4238-4D99-A6E9-DC3A52B6D993}" srcOrd="1" destOrd="0" presId="urn:microsoft.com/office/officeart/2005/8/layout/hierarchy1"/>
    <dgm:cxn modelId="{DFA11E8E-D26B-4ED1-8EE6-C8B8756E1B3D}" type="presParOf" srcId="{BA50A04D-C79E-44F0-B526-BD2EE5A58DDB}" destId="{B4AC5A3D-07E9-4506-83B9-05CCD1F09E33}" srcOrd="4" destOrd="0" presId="urn:microsoft.com/office/officeart/2005/8/layout/hierarchy1"/>
    <dgm:cxn modelId="{82CDD0BF-FD5D-4D63-961C-73FF460B5E4D}" type="presParOf" srcId="{BA50A04D-C79E-44F0-B526-BD2EE5A58DDB}" destId="{3AC00035-0CAE-4788-8ED7-0F816C181158}" srcOrd="5" destOrd="0" presId="urn:microsoft.com/office/officeart/2005/8/layout/hierarchy1"/>
    <dgm:cxn modelId="{920CE77C-DCBF-4EAD-A675-0DF6270F3AD3}" type="presParOf" srcId="{3AC00035-0CAE-4788-8ED7-0F816C181158}" destId="{94EFBCDF-C665-41B1-9304-39BD631E4BB1}" srcOrd="0" destOrd="0" presId="urn:microsoft.com/office/officeart/2005/8/layout/hierarchy1"/>
    <dgm:cxn modelId="{B7DADB6C-308B-4BE1-A69A-473CC85481AD}" type="presParOf" srcId="{94EFBCDF-C665-41B1-9304-39BD631E4BB1}" destId="{2E39070D-C1BE-446F-AAF0-9B420A36F579}" srcOrd="0" destOrd="0" presId="urn:microsoft.com/office/officeart/2005/8/layout/hierarchy1"/>
    <dgm:cxn modelId="{DCB33A06-C870-4A49-8530-0D0A53CE887E}" type="presParOf" srcId="{94EFBCDF-C665-41B1-9304-39BD631E4BB1}" destId="{7EDA79D4-7CFC-4302-933A-895F2A9834D9}" srcOrd="1" destOrd="0" presId="urn:microsoft.com/office/officeart/2005/8/layout/hierarchy1"/>
    <dgm:cxn modelId="{10EB8118-10CF-4358-ADB6-C7C9DD585A6C}" type="presParOf" srcId="{3AC00035-0CAE-4788-8ED7-0F816C181158}" destId="{83024CF3-5EF3-4857-8A72-2B55D36DBDCB}" srcOrd="1" destOrd="0" presId="urn:microsoft.com/office/officeart/2005/8/layout/hierarchy1"/>
    <dgm:cxn modelId="{0BE8AE94-02D9-4D3A-9B73-6CB46F7A52AF}" type="presParOf" srcId="{BA50A04D-C79E-44F0-B526-BD2EE5A58DDB}" destId="{BF94DB6F-CCFD-4D60-965E-936D119D6832}" srcOrd="6" destOrd="0" presId="urn:microsoft.com/office/officeart/2005/8/layout/hierarchy1"/>
    <dgm:cxn modelId="{7552EFA8-BFBF-40F1-A82F-E6D80E7FA591}" type="presParOf" srcId="{BA50A04D-C79E-44F0-B526-BD2EE5A58DDB}" destId="{CECA0868-26A5-457A-A6B9-72A2E4DD8323}" srcOrd="7" destOrd="0" presId="urn:microsoft.com/office/officeart/2005/8/layout/hierarchy1"/>
    <dgm:cxn modelId="{5F9BC76C-7C54-4B5B-AD6D-C5E9539EC5DD}" type="presParOf" srcId="{CECA0868-26A5-457A-A6B9-72A2E4DD8323}" destId="{C125C439-DC98-4FE5-B537-2A2DB6C87041}" srcOrd="0" destOrd="0" presId="urn:microsoft.com/office/officeart/2005/8/layout/hierarchy1"/>
    <dgm:cxn modelId="{9D0318CB-D23A-49EA-9162-24436AEBC93D}" type="presParOf" srcId="{C125C439-DC98-4FE5-B537-2A2DB6C87041}" destId="{376EC3B8-2034-4028-9369-9697AC2630E2}" srcOrd="0" destOrd="0" presId="urn:microsoft.com/office/officeart/2005/8/layout/hierarchy1"/>
    <dgm:cxn modelId="{84A216E1-46F8-493C-8826-F4FB53E81E98}" type="presParOf" srcId="{C125C439-DC98-4FE5-B537-2A2DB6C87041}" destId="{286AA0E1-F9A1-407B-9420-13DECF64D2E8}" srcOrd="1" destOrd="0" presId="urn:microsoft.com/office/officeart/2005/8/layout/hierarchy1"/>
    <dgm:cxn modelId="{A69C2B68-9218-47CD-A42A-B959FAF59924}" type="presParOf" srcId="{CECA0868-26A5-457A-A6B9-72A2E4DD8323}" destId="{8F9FA306-F4EC-4445-84A5-7C098D1984F1}" srcOrd="1" destOrd="0" presId="urn:microsoft.com/office/officeart/2005/8/layout/hierarchy1"/>
    <dgm:cxn modelId="{6221D478-8BB8-42B3-8280-F146799B80CD}" type="presParOf" srcId="{BA50A04D-C79E-44F0-B526-BD2EE5A58DDB}" destId="{FDD83331-EFE1-44DC-91DF-7C64F22B7BE7}" srcOrd="8" destOrd="0" presId="urn:microsoft.com/office/officeart/2005/8/layout/hierarchy1"/>
    <dgm:cxn modelId="{9FA69300-D120-4689-98CF-69078B5941E9}" type="presParOf" srcId="{BA50A04D-C79E-44F0-B526-BD2EE5A58DDB}" destId="{066B03D7-AB7C-4B18-8272-2D74A862B932}" srcOrd="9" destOrd="0" presId="urn:microsoft.com/office/officeart/2005/8/layout/hierarchy1"/>
    <dgm:cxn modelId="{002E5788-7974-4FEC-9570-66131B517098}" type="presParOf" srcId="{066B03D7-AB7C-4B18-8272-2D74A862B932}" destId="{1747F460-D3A3-4707-9728-7701848D1B7E}" srcOrd="0" destOrd="0" presId="urn:microsoft.com/office/officeart/2005/8/layout/hierarchy1"/>
    <dgm:cxn modelId="{D054BA47-8459-4D73-8814-93C7996C8A9B}" type="presParOf" srcId="{1747F460-D3A3-4707-9728-7701848D1B7E}" destId="{71DC52FE-6BA4-4D2E-BC2B-E4468F467526}" srcOrd="0" destOrd="0" presId="urn:microsoft.com/office/officeart/2005/8/layout/hierarchy1"/>
    <dgm:cxn modelId="{905A075A-39A6-4B99-B548-66B2593570C6}" type="presParOf" srcId="{1747F460-D3A3-4707-9728-7701848D1B7E}" destId="{F6AC57F1-B5D7-4AA2-8B87-03000B151A1A}" srcOrd="1" destOrd="0" presId="urn:microsoft.com/office/officeart/2005/8/layout/hierarchy1"/>
    <dgm:cxn modelId="{FCBE93F0-2A76-4378-AE76-53C94D60A5C0}" type="presParOf" srcId="{066B03D7-AB7C-4B18-8272-2D74A862B932}" destId="{DA230731-79CD-4CAF-A402-77499B9AD675}" srcOrd="1" destOrd="0" presId="urn:microsoft.com/office/officeart/2005/8/layout/hierarchy1"/>
    <dgm:cxn modelId="{C68FE804-69EB-4C75-89A8-0932C60956A2}" type="presParOf" srcId="{BA50A04D-C79E-44F0-B526-BD2EE5A58DDB}" destId="{6469D010-296F-41D5-8A09-BA3E3307B927}" srcOrd="10" destOrd="0" presId="urn:microsoft.com/office/officeart/2005/8/layout/hierarchy1"/>
    <dgm:cxn modelId="{494C7BD3-C96B-4495-A9C9-5EA3CCC98635}" type="presParOf" srcId="{BA50A04D-C79E-44F0-B526-BD2EE5A58DDB}" destId="{23CFA19B-E887-4BA2-A273-4E9E27342868}" srcOrd="11" destOrd="0" presId="urn:microsoft.com/office/officeart/2005/8/layout/hierarchy1"/>
    <dgm:cxn modelId="{D6988CC2-161E-4454-9623-01723594A9BD}" type="presParOf" srcId="{23CFA19B-E887-4BA2-A273-4E9E27342868}" destId="{FD3459CF-6037-4F3C-8D2E-18FB514FF37C}" srcOrd="0" destOrd="0" presId="urn:microsoft.com/office/officeart/2005/8/layout/hierarchy1"/>
    <dgm:cxn modelId="{E8B488D9-2735-4747-A2D1-5F302E27F2AE}" type="presParOf" srcId="{FD3459CF-6037-4F3C-8D2E-18FB514FF37C}" destId="{87760B75-D810-41B6-888E-E1DC3B85F3FD}" srcOrd="0" destOrd="0" presId="urn:microsoft.com/office/officeart/2005/8/layout/hierarchy1"/>
    <dgm:cxn modelId="{43A893E1-70F6-4603-B61B-12E6E1CAEFB8}" type="presParOf" srcId="{FD3459CF-6037-4F3C-8D2E-18FB514FF37C}" destId="{A7AD9CB7-7758-493F-81B3-931BEAF132F1}" srcOrd="1" destOrd="0" presId="urn:microsoft.com/office/officeart/2005/8/layout/hierarchy1"/>
    <dgm:cxn modelId="{6DE1CBA1-2968-4570-956F-B585C14FCE07}" type="presParOf" srcId="{23CFA19B-E887-4BA2-A273-4E9E27342868}" destId="{CE761946-FDEE-4D35-9668-5123F4D6EE2E}" srcOrd="1" destOrd="0" presId="urn:microsoft.com/office/officeart/2005/8/layout/hierarchy1"/>
    <dgm:cxn modelId="{41409017-3EB7-487A-8335-67AD12EE6DA2}" type="presParOf" srcId="{BA50A04D-C79E-44F0-B526-BD2EE5A58DDB}" destId="{BC80017C-1984-437A-8717-D9CA301BE6C5}" srcOrd="12" destOrd="0" presId="urn:microsoft.com/office/officeart/2005/8/layout/hierarchy1"/>
    <dgm:cxn modelId="{91848ACB-35B9-4D07-B6C6-63DBDA30FA32}" type="presParOf" srcId="{BA50A04D-C79E-44F0-B526-BD2EE5A58DDB}" destId="{3269E550-A59F-48F6-B07D-1219178312F8}" srcOrd="13" destOrd="0" presId="urn:microsoft.com/office/officeart/2005/8/layout/hierarchy1"/>
    <dgm:cxn modelId="{347F4D99-9F45-4172-A252-2A1C03E9F45A}" type="presParOf" srcId="{3269E550-A59F-48F6-B07D-1219178312F8}" destId="{701653D9-07A4-4732-A254-5B7D17A44693}" srcOrd="0" destOrd="0" presId="urn:microsoft.com/office/officeart/2005/8/layout/hierarchy1"/>
    <dgm:cxn modelId="{201C7139-FF2D-4A85-9EC7-E0FB419764D4}" type="presParOf" srcId="{701653D9-07A4-4732-A254-5B7D17A44693}" destId="{5A799FA1-F3CD-46C1-9619-C79DBFA0B99F}" srcOrd="0" destOrd="0" presId="urn:microsoft.com/office/officeart/2005/8/layout/hierarchy1"/>
    <dgm:cxn modelId="{D583D6D0-F7B8-4FF9-A151-5CF1DD2BA00F}" type="presParOf" srcId="{701653D9-07A4-4732-A254-5B7D17A44693}" destId="{D1044AA1-DA59-44B8-90BF-82401688DB49}" srcOrd="1" destOrd="0" presId="urn:microsoft.com/office/officeart/2005/8/layout/hierarchy1"/>
    <dgm:cxn modelId="{78C07C00-D1BF-47B3-9A00-D1A9257B2FEB}" type="presParOf" srcId="{3269E550-A59F-48F6-B07D-1219178312F8}" destId="{29E1577C-C250-4573-ABF4-C701C22E543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FBAEA-2884-4C01-9780-2FA1A2644632}">
      <dsp:nvSpPr>
        <dsp:cNvPr id="0" name=""/>
        <dsp:cNvSpPr/>
      </dsp:nvSpPr>
      <dsp:spPr>
        <a:xfrm>
          <a:off x="1011" y="250482"/>
          <a:ext cx="3333266" cy="133330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a:t>2020 Financial Overview</a:t>
          </a:r>
        </a:p>
      </dsp:txBody>
      <dsp:txXfrm>
        <a:off x="1011" y="250482"/>
        <a:ext cx="3333266" cy="1333306"/>
      </dsp:txXfrm>
    </dsp:sp>
    <dsp:sp modelId="{C76E4AB0-DE5F-42A7-B91A-6F021887C441}">
      <dsp:nvSpPr>
        <dsp:cNvPr id="0" name=""/>
        <dsp:cNvSpPr/>
      </dsp:nvSpPr>
      <dsp:spPr>
        <a:xfrm>
          <a:off x="1011" y="1454402"/>
          <a:ext cx="3333266" cy="524571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   9,466,488  Total Revenue</a:t>
          </a:r>
          <a:endParaRPr lang="en-US" sz="1400" b="1" u="sng" kern="1200" dirty="0"/>
        </a:p>
        <a:p>
          <a:pPr marL="114300" lvl="1" indent="-114300" algn="l" defTabSz="622300">
            <a:lnSpc>
              <a:spcPct val="90000"/>
            </a:lnSpc>
            <a:spcBef>
              <a:spcPct val="0"/>
            </a:spcBef>
            <a:spcAft>
              <a:spcPct val="15000"/>
            </a:spcAft>
            <a:buChar char="••"/>
          </a:pPr>
          <a:r>
            <a:rPr lang="en-US" sz="1400" b="1" kern="1200" dirty="0" smtClean="0"/>
            <a:t>($  1,006,057 Covid-19 Credits)</a:t>
          </a:r>
          <a:endParaRPr lang="en-US" sz="1400" b="1" u="sng"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   2,279,732  Personnel Expenses</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         2,335  Cost of Goods Sold</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   7,312,165  Operating Expenses</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u="sng" kern="1200" dirty="0"/>
            <a:t>$  </a:t>
          </a:r>
          <a:r>
            <a:rPr lang="en-US" sz="1400" u="sng" kern="1200" dirty="0" smtClean="0"/>
            <a:t> 9,594,232  </a:t>
          </a:r>
          <a:r>
            <a:rPr lang="en-US" sz="1400" u="sng" kern="1200" dirty="0"/>
            <a:t>Total Expenses</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  (1,133,801)  Net Income</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u="sng" kern="1200" dirty="0"/>
            <a:t>$     (780,011)  Capital Purchases</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   </a:t>
          </a:r>
          <a:r>
            <a:rPr lang="en-US" sz="1400" kern="1200" dirty="0" smtClean="0"/>
            <a:t>(</a:t>
          </a:r>
          <a:r>
            <a:rPr lang="en-US" sz="1400" kern="1200" dirty="0"/>
            <a:t>1,913,812) Cash Flow</a:t>
          </a:r>
        </a:p>
        <a:p>
          <a:pPr marL="114300" lvl="1" indent="-114300" algn="l" defTabSz="622300">
            <a:lnSpc>
              <a:spcPct val="90000"/>
            </a:lnSpc>
            <a:spcBef>
              <a:spcPct val="0"/>
            </a:spcBef>
            <a:spcAft>
              <a:spcPct val="15000"/>
            </a:spcAft>
            <a:buChar char="••"/>
          </a:pPr>
          <a:r>
            <a:rPr lang="en-US" sz="1400" kern="1200" dirty="0"/>
            <a:t>$       </a:t>
          </a:r>
          <a:r>
            <a:rPr lang="en-US" sz="1400" kern="1200" dirty="0" smtClean="0"/>
            <a:t>  83,274   Potomac </a:t>
          </a:r>
          <a:r>
            <a:rPr lang="en-US" sz="1400" kern="1200" dirty="0"/>
            <a:t>Place Reserves</a:t>
          </a:r>
        </a:p>
      </dsp:txBody>
      <dsp:txXfrm>
        <a:off x="1011" y="1454402"/>
        <a:ext cx="3333266" cy="5245711"/>
      </dsp:txXfrm>
    </dsp:sp>
    <dsp:sp modelId="{24F8C0F4-B975-427B-8767-6AE82C8DC684}">
      <dsp:nvSpPr>
        <dsp:cNvPr id="0" name=""/>
        <dsp:cNvSpPr/>
      </dsp:nvSpPr>
      <dsp:spPr>
        <a:xfrm>
          <a:off x="3800935" y="258598"/>
          <a:ext cx="3618194" cy="133330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a:t>2020 Highlights</a:t>
          </a:r>
        </a:p>
      </dsp:txBody>
      <dsp:txXfrm>
        <a:off x="3800935" y="258598"/>
        <a:ext cx="3618194" cy="1333306"/>
      </dsp:txXfrm>
    </dsp:sp>
    <dsp:sp modelId="{9BF79D41-0DC6-46B1-9D7E-5812C4B9C7A9}">
      <dsp:nvSpPr>
        <dsp:cNvPr id="0" name=""/>
        <dsp:cNvSpPr/>
      </dsp:nvSpPr>
      <dsp:spPr>
        <a:xfrm>
          <a:off x="3804601" y="1478751"/>
          <a:ext cx="3610860" cy="5213246"/>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Revenue down $1.16M from year prior.  Returned just over $1M in housing and dining revenue to students as a result in COVID related pivot to distance learning.  Wellness Center revenue down $300K, mostly due to COVID related closure in April and May.</a:t>
          </a:r>
        </a:p>
        <a:p>
          <a:pPr marL="114300" lvl="1" indent="-114300" algn="l" defTabSz="533400">
            <a:lnSpc>
              <a:spcPct val="90000"/>
            </a:lnSpc>
            <a:spcBef>
              <a:spcPct val="0"/>
            </a:spcBef>
            <a:spcAft>
              <a:spcPct val="15000"/>
            </a:spcAft>
            <a:buChar char="••"/>
          </a:pPr>
          <a:r>
            <a:rPr lang="en-US" sz="1200" kern="1200" dirty="0"/>
            <a:t>Reduced operational expenditures by $582K, mostly in part time labor and dining contract fees.</a:t>
          </a:r>
        </a:p>
        <a:p>
          <a:pPr marL="114300" lvl="1" indent="-114300" algn="l" defTabSz="533400">
            <a:lnSpc>
              <a:spcPct val="90000"/>
            </a:lnSpc>
            <a:spcBef>
              <a:spcPct val="0"/>
            </a:spcBef>
            <a:spcAft>
              <a:spcPct val="15000"/>
            </a:spcAft>
            <a:buChar char="••"/>
          </a:pPr>
          <a:r>
            <a:rPr lang="en-US" sz="1200" kern="1200" dirty="0"/>
            <a:t>Housed approximately 60 students on campus during the April distance learning period of the spring semester.</a:t>
          </a:r>
        </a:p>
        <a:p>
          <a:pPr marL="114300" lvl="1" indent="-114300" algn="l" defTabSz="533400">
            <a:lnSpc>
              <a:spcPct val="90000"/>
            </a:lnSpc>
            <a:spcBef>
              <a:spcPct val="0"/>
            </a:spcBef>
            <a:spcAft>
              <a:spcPct val="15000"/>
            </a:spcAft>
            <a:buChar char="••"/>
          </a:pPr>
          <a:r>
            <a:rPr lang="en-US" sz="1200" kern="1200" dirty="0"/>
            <a:t>Terminated foodservice contract with </a:t>
          </a:r>
          <a:r>
            <a:rPr lang="en-US" sz="1200" kern="1200" dirty="0" err="1"/>
            <a:t>Chartwells</a:t>
          </a:r>
          <a:r>
            <a:rPr lang="en-US" sz="1200" kern="1200" dirty="0"/>
            <a:t> in May.  Conducted RFP over spring and selected Aramark as new vendor.  Aramark started service in July.</a:t>
          </a:r>
        </a:p>
        <a:p>
          <a:pPr marL="114300" lvl="1" indent="-114300" algn="l" defTabSz="533400">
            <a:lnSpc>
              <a:spcPct val="90000"/>
            </a:lnSpc>
            <a:spcBef>
              <a:spcPct val="0"/>
            </a:spcBef>
            <a:spcAft>
              <a:spcPct val="15000"/>
            </a:spcAft>
            <a:buChar char="••"/>
          </a:pPr>
          <a:r>
            <a:rPr lang="en-US" sz="1200" kern="1200" dirty="0"/>
            <a:t>Installed new hard surface flooring in Martin and Miller Halls.  Purchased new mattresses for Shaw, </a:t>
          </a:r>
          <a:r>
            <a:rPr lang="en-US" sz="1200" kern="1200" dirty="0" err="1"/>
            <a:t>Thacher</a:t>
          </a:r>
          <a:r>
            <a:rPr lang="en-US" sz="1200" kern="1200" dirty="0"/>
            <a:t>, and Martin Halls.</a:t>
          </a:r>
        </a:p>
        <a:p>
          <a:pPr marL="114300" lvl="1" indent="-114300" algn="l" defTabSz="533400">
            <a:lnSpc>
              <a:spcPct val="90000"/>
            </a:lnSpc>
            <a:spcBef>
              <a:spcPct val="0"/>
            </a:spcBef>
            <a:spcAft>
              <a:spcPct val="15000"/>
            </a:spcAft>
            <a:buChar char="••"/>
          </a:pPr>
          <a:r>
            <a:rPr lang="en-US" sz="1200" kern="1200" dirty="0"/>
            <a:t>Delivered Follett Inclusive Access across 63 courses and 125 section to 2,049 students yielding savings of $483,024.</a:t>
          </a:r>
        </a:p>
        <a:p>
          <a:pPr marL="114300" lvl="1" indent="-114300" algn="l" defTabSz="533400">
            <a:lnSpc>
              <a:spcPct val="90000"/>
            </a:lnSpc>
            <a:spcBef>
              <a:spcPct val="0"/>
            </a:spcBef>
            <a:spcAft>
              <a:spcPct val="15000"/>
            </a:spcAft>
            <a:buChar char="••"/>
          </a:pPr>
          <a:r>
            <a:rPr lang="en-US" sz="1200" kern="1200" dirty="0"/>
            <a:t>Installed new roof to Student Center over spring, 2020.</a:t>
          </a:r>
        </a:p>
      </dsp:txBody>
      <dsp:txXfrm>
        <a:off x="3804601" y="1478751"/>
        <a:ext cx="3610860" cy="5213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81E68-9F29-4C5B-B8BD-4FC1987671A2}">
      <dsp:nvSpPr>
        <dsp:cNvPr id="0" name=""/>
        <dsp:cNvSpPr/>
      </dsp:nvSpPr>
      <dsp:spPr>
        <a:xfrm>
          <a:off x="4379" y="2705"/>
          <a:ext cx="2633584" cy="105343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endParaRPr lang="en-US" sz="1400" kern="1200" dirty="0"/>
        </a:p>
      </dsp:txBody>
      <dsp:txXfrm>
        <a:off x="4379" y="2705"/>
        <a:ext cx="2633584" cy="1053433"/>
      </dsp:txXfrm>
    </dsp:sp>
    <dsp:sp modelId="{AEE04920-86AD-4849-8560-360B7C075A49}">
      <dsp:nvSpPr>
        <dsp:cNvPr id="0" name=""/>
        <dsp:cNvSpPr/>
      </dsp:nvSpPr>
      <dsp:spPr>
        <a:xfrm>
          <a:off x="8" y="1058845"/>
          <a:ext cx="2633584" cy="206424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Revenue</a:t>
          </a:r>
        </a:p>
        <a:p>
          <a:pPr marL="114300" lvl="1" indent="-114300" algn="l" defTabSz="622300">
            <a:lnSpc>
              <a:spcPct val="90000"/>
            </a:lnSpc>
            <a:spcBef>
              <a:spcPct val="0"/>
            </a:spcBef>
            <a:spcAft>
              <a:spcPct val="15000"/>
            </a:spcAft>
            <a:buChar char="••"/>
          </a:pPr>
          <a:r>
            <a:rPr lang="en-US" sz="1400" kern="1200" dirty="0"/>
            <a:t>Personnel Expense</a:t>
          </a:r>
        </a:p>
        <a:p>
          <a:pPr marL="114300" lvl="1" indent="-114300" algn="l" defTabSz="622300">
            <a:lnSpc>
              <a:spcPct val="90000"/>
            </a:lnSpc>
            <a:spcBef>
              <a:spcPct val="0"/>
            </a:spcBef>
            <a:spcAft>
              <a:spcPct val="15000"/>
            </a:spcAft>
            <a:buChar char="••"/>
          </a:pPr>
          <a:r>
            <a:rPr lang="en-US" sz="1400" kern="1200" dirty="0"/>
            <a:t>Cost of Goods Sold</a:t>
          </a:r>
        </a:p>
        <a:p>
          <a:pPr marL="114300" lvl="1" indent="-114300" algn="l" defTabSz="622300">
            <a:lnSpc>
              <a:spcPct val="90000"/>
            </a:lnSpc>
            <a:spcBef>
              <a:spcPct val="0"/>
            </a:spcBef>
            <a:spcAft>
              <a:spcPct val="15000"/>
            </a:spcAft>
            <a:buChar char="••"/>
          </a:pPr>
          <a:r>
            <a:rPr lang="en-US" sz="1400" kern="1200" dirty="0"/>
            <a:t>Operating Expenses</a:t>
          </a:r>
        </a:p>
        <a:p>
          <a:pPr marL="114300" lvl="1" indent="-114300" algn="l" defTabSz="622300">
            <a:lnSpc>
              <a:spcPct val="90000"/>
            </a:lnSpc>
            <a:spcBef>
              <a:spcPct val="0"/>
            </a:spcBef>
            <a:spcAft>
              <a:spcPct val="15000"/>
            </a:spcAft>
            <a:buChar char="••"/>
          </a:pPr>
          <a:r>
            <a:rPr lang="en-US" sz="1400" kern="1200" dirty="0"/>
            <a:t>Total Expenses</a:t>
          </a:r>
        </a:p>
        <a:p>
          <a:pPr marL="114300" lvl="1" indent="-114300" algn="l" defTabSz="622300">
            <a:lnSpc>
              <a:spcPct val="90000"/>
            </a:lnSpc>
            <a:spcBef>
              <a:spcPct val="0"/>
            </a:spcBef>
            <a:spcAft>
              <a:spcPct val="15000"/>
            </a:spcAft>
            <a:buChar char="••"/>
          </a:pPr>
          <a:r>
            <a:rPr lang="en-US" sz="1400" kern="1200" dirty="0"/>
            <a:t>Net Income</a:t>
          </a:r>
        </a:p>
      </dsp:txBody>
      <dsp:txXfrm>
        <a:off x="8" y="1058845"/>
        <a:ext cx="2633584" cy="2064240"/>
      </dsp:txXfrm>
    </dsp:sp>
    <dsp:sp modelId="{D0E83513-6441-4BB8-A857-5EDFBEFFF251}">
      <dsp:nvSpPr>
        <dsp:cNvPr id="0" name=""/>
        <dsp:cNvSpPr/>
      </dsp:nvSpPr>
      <dsp:spPr>
        <a:xfrm>
          <a:off x="3006666" y="2705"/>
          <a:ext cx="2633584" cy="105343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a:t>2020</a:t>
          </a:r>
        </a:p>
      </dsp:txBody>
      <dsp:txXfrm>
        <a:off x="3006666" y="2705"/>
        <a:ext cx="2633584" cy="1053433"/>
      </dsp:txXfrm>
    </dsp:sp>
    <dsp:sp modelId="{F9600A45-9DFB-4944-9BF8-D41E1DCFD670}">
      <dsp:nvSpPr>
        <dsp:cNvPr id="0" name=""/>
        <dsp:cNvSpPr/>
      </dsp:nvSpPr>
      <dsp:spPr>
        <a:xfrm>
          <a:off x="3018228" y="1058845"/>
          <a:ext cx="2633584" cy="206424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a:t>$       61,183</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0</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0</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1,030</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1,030</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60,153</a:t>
          </a:r>
          <a:endParaRPr lang="en-US" sz="1400" b="0" kern="1200" dirty="0"/>
        </a:p>
      </dsp:txBody>
      <dsp:txXfrm>
        <a:off x="3018228" y="1058845"/>
        <a:ext cx="2633584" cy="2064240"/>
      </dsp:txXfrm>
    </dsp:sp>
    <dsp:sp modelId="{4A1F68DB-E8B0-4291-BF2A-67AA92B29538}">
      <dsp:nvSpPr>
        <dsp:cNvPr id="0" name=""/>
        <dsp:cNvSpPr/>
      </dsp:nvSpPr>
      <dsp:spPr>
        <a:xfrm>
          <a:off x="6008953" y="2705"/>
          <a:ext cx="2633584" cy="105343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a:t>2019</a:t>
          </a:r>
        </a:p>
      </dsp:txBody>
      <dsp:txXfrm>
        <a:off x="6008953" y="2705"/>
        <a:ext cx="2633584" cy="1053433"/>
      </dsp:txXfrm>
    </dsp:sp>
    <dsp:sp modelId="{83548E15-6AA7-456C-B836-1C196C6872B9}">
      <dsp:nvSpPr>
        <dsp:cNvPr id="0" name=""/>
        <dsp:cNvSpPr/>
      </dsp:nvSpPr>
      <dsp:spPr>
        <a:xfrm>
          <a:off x="6008953" y="1056139"/>
          <a:ext cx="2633584" cy="206424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a:t>$          87,045</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34,852</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0</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250</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35,102</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51,943</a:t>
          </a:r>
          <a:endParaRPr lang="en-US" sz="1400" b="0" kern="1200" dirty="0"/>
        </a:p>
      </dsp:txBody>
      <dsp:txXfrm>
        <a:off x="6008953" y="1056139"/>
        <a:ext cx="2633584" cy="2064240"/>
      </dsp:txXfrm>
    </dsp:sp>
    <dsp:sp modelId="{D6BE9B6D-3193-431A-A730-A7D93A92EBCB}">
      <dsp:nvSpPr>
        <dsp:cNvPr id="0" name=""/>
        <dsp:cNvSpPr/>
      </dsp:nvSpPr>
      <dsp:spPr>
        <a:xfrm>
          <a:off x="9011240" y="2705"/>
          <a:ext cx="2633584" cy="105343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kern="1200" dirty="0"/>
            <a:t>2018</a:t>
          </a:r>
        </a:p>
      </dsp:txBody>
      <dsp:txXfrm>
        <a:off x="9011240" y="2705"/>
        <a:ext cx="2633584" cy="1053433"/>
      </dsp:txXfrm>
    </dsp:sp>
    <dsp:sp modelId="{8DD89C81-46F2-477A-9E30-B6A5BD3D93A5}">
      <dsp:nvSpPr>
        <dsp:cNvPr id="0" name=""/>
        <dsp:cNvSpPr/>
      </dsp:nvSpPr>
      <dsp:spPr>
        <a:xfrm>
          <a:off x="9015612" y="1022451"/>
          <a:ext cx="2633584" cy="206424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a:t>$    1,165,500</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253,682</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933,610</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122,843 </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3,10,135</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(144,635)  </a:t>
          </a:r>
          <a:endParaRPr lang="en-US" sz="1400" b="0" kern="1200" dirty="0"/>
        </a:p>
      </dsp:txBody>
      <dsp:txXfrm>
        <a:off x="9015612" y="1022451"/>
        <a:ext cx="2633584" cy="2064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81E68-9F29-4C5B-B8BD-4FC1987671A2}">
      <dsp:nvSpPr>
        <dsp:cNvPr id="0" name=""/>
        <dsp:cNvSpPr/>
      </dsp:nvSpPr>
      <dsp:spPr>
        <a:xfrm>
          <a:off x="4379" y="365"/>
          <a:ext cx="2633584" cy="7488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endParaRPr lang="en-US" sz="1400" kern="1200" dirty="0"/>
        </a:p>
      </dsp:txBody>
      <dsp:txXfrm>
        <a:off x="4379" y="365"/>
        <a:ext cx="2633584" cy="748800"/>
      </dsp:txXfrm>
    </dsp:sp>
    <dsp:sp modelId="{AEE04920-86AD-4849-8560-360B7C075A49}">
      <dsp:nvSpPr>
        <dsp:cNvPr id="0" name=""/>
        <dsp:cNvSpPr/>
      </dsp:nvSpPr>
      <dsp:spPr>
        <a:xfrm>
          <a:off x="8" y="749530"/>
          <a:ext cx="2633584" cy="217678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Revenue</a:t>
          </a:r>
        </a:p>
        <a:p>
          <a:pPr marL="114300" lvl="1" indent="-114300" algn="l" defTabSz="622300">
            <a:lnSpc>
              <a:spcPct val="90000"/>
            </a:lnSpc>
            <a:spcBef>
              <a:spcPct val="0"/>
            </a:spcBef>
            <a:spcAft>
              <a:spcPct val="15000"/>
            </a:spcAft>
            <a:buChar char="••"/>
          </a:pPr>
          <a:r>
            <a:rPr lang="en-US" sz="1400" b="1" kern="1200" dirty="0" smtClean="0"/>
            <a:t>COVID-19 Credits</a:t>
          </a:r>
          <a:endParaRPr lang="en-US" sz="1400" b="1" kern="1200" dirty="0"/>
        </a:p>
        <a:p>
          <a:pPr marL="114300" lvl="1" indent="-114300" algn="l" defTabSz="622300">
            <a:lnSpc>
              <a:spcPct val="90000"/>
            </a:lnSpc>
            <a:spcBef>
              <a:spcPct val="0"/>
            </a:spcBef>
            <a:spcAft>
              <a:spcPct val="15000"/>
            </a:spcAft>
            <a:buChar char="••"/>
          </a:pPr>
          <a:r>
            <a:rPr lang="en-US" sz="1400" kern="1200" dirty="0"/>
            <a:t>Personnel Expense</a:t>
          </a:r>
        </a:p>
        <a:p>
          <a:pPr marL="114300" lvl="1" indent="-114300" algn="l" defTabSz="622300">
            <a:lnSpc>
              <a:spcPct val="90000"/>
            </a:lnSpc>
            <a:spcBef>
              <a:spcPct val="0"/>
            </a:spcBef>
            <a:spcAft>
              <a:spcPct val="15000"/>
            </a:spcAft>
            <a:buChar char="••"/>
          </a:pPr>
          <a:r>
            <a:rPr lang="en-US" sz="1400" kern="1200" dirty="0"/>
            <a:t>Cost of Goods Sold</a:t>
          </a:r>
        </a:p>
        <a:p>
          <a:pPr marL="114300" lvl="1" indent="-114300" algn="l" defTabSz="622300">
            <a:lnSpc>
              <a:spcPct val="90000"/>
            </a:lnSpc>
            <a:spcBef>
              <a:spcPct val="0"/>
            </a:spcBef>
            <a:spcAft>
              <a:spcPct val="15000"/>
            </a:spcAft>
            <a:buChar char="••"/>
          </a:pPr>
          <a:r>
            <a:rPr lang="en-US" sz="1400" kern="1200" dirty="0"/>
            <a:t>Operating Expenses</a:t>
          </a:r>
        </a:p>
        <a:p>
          <a:pPr marL="114300" lvl="1" indent="-114300" algn="l" defTabSz="622300">
            <a:lnSpc>
              <a:spcPct val="90000"/>
            </a:lnSpc>
            <a:spcBef>
              <a:spcPct val="0"/>
            </a:spcBef>
            <a:spcAft>
              <a:spcPct val="15000"/>
            </a:spcAft>
            <a:buChar char="••"/>
          </a:pPr>
          <a:r>
            <a:rPr lang="en-US" sz="1400" kern="1200" dirty="0"/>
            <a:t>Total Expenses</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Net Income</a:t>
          </a:r>
        </a:p>
      </dsp:txBody>
      <dsp:txXfrm>
        <a:off x="8" y="749530"/>
        <a:ext cx="2633584" cy="2176785"/>
      </dsp:txXfrm>
    </dsp:sp>
    <dsp:sp modelId="{D0E83513-6441-4BB8-A857-5EDFBEFFF251}">
      <dsp:nvSpPr>
        <dsp:cNvPr id="0" name=""/>
        <dsp:cNvSpPr/>
      </dsp:nvSpPr>
      <dsp:spPr>
        <a:xfrm>
          <a:off x="3006666" y="365"/>
          <a:ext cx="2633584" cy="7488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a:t>2020</a:t>
          </a:r>
        </a:p>
      </dsp:txBody>
      <dsp:txXfrm>
        <a:off x="3006666" y="365"/>
        <a:ext cx="2633584" cy="748800"/>
      </dsp:txXfrm>
    </dsp:sp>
    <dsp:sp modelId="{F9600A45-9DFB-4944-9BF8-D41E1DCFD670}">
      <dsp:nvSpPr>
        <dsp:cNvPr id="0" name=""/>
        <dsp:cNvSpPr/>
      </dsp:nvSpPr>
      <dsp:spPr>
        <a:xfrm>
          <a:off x="3006666" y="749165"/>
          <a:ext cx="2633584" cy="217678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t>$   2,894,628</a:t>
          </a:r>
        </a:p>
        <a:p>
          <a:pPr marL="114300" lvl="1" indent="-114300" algn="l" defTabSz="622300">
            <a:lnSpc>
              <a:spcPct val="90000"/>
            </a:lnSpc>
            <a:spcBef>
              <a:spcPct val="0"/>
            </a:spcBef>
            <a:spcAft>
              <a:spcPct val="15000"/>
            </a:spcAft>
            <a:buChar char="••"/>
          </a:pPr>
          <a:r>
            <a:rPr lang="en-US" sz="1400" b="1" kern="1200" dirty="0" smtClean="0"/>
            <a:t>($     470,067)</a:t>
          </a:r>
          <a:endParaRPr lang="en-US" sz="1400" b="1" kern="1200" dirty="0"/>
        </a:p>
        <a:p>
          <a:pPr marL="114300" lvl="1" indent="-114300" algn="l" defTabSz="622300">
            <a:lnSpc>
              <a:spcPct val="90000"/>
            </a:lnSpc>
            <a:spcBef>
              <a:spcPct val="0"/>
            </a:spcBef>
            <a:spcAft>
              <a:spcPct val="15000"/>
            </a:spcAft>
            <a:buChar char="••"/>
          </a:pPr>
          <a:r>
            <a:rPr lang="en-US" sz="1400" b="0" kern="1200" dirty="0"/>
            <a:t>$      152,186</a:t>
          </a:r>
        </a:p>
        <a:p>
          <a:pPr marL="114300" lvl="1" indent="-114300" algn="l" defTabSz="622300">
            <a:lnSpc>
              <a:spcPct val="90000"/>
            </a:lnSpc>
            <a:spcBef>
              <a:spcPct val="0"/>
            </a:spcBef>
            <a:spcAft>
              <a:spcPct val="15000"/>
            </a:spcAft>
            <a:buChar char="••"/>
          </a:pPr>
          <a:r>
            <a:rPr lang="en-US" sz="1400" b="0" kern="1200" dirty="0"/>
            <a:t>$                 0</a:t>
          </a:r>
        </a:p>
        <a:p>
          <a:pPr marL="114300" lvl="1" indent="-114300" algn="l" defTabSz="622300">
            <a:lnSpc>
              <a:spcPct val="90000"/>
            </a:lnSpc>
            <a:spcBef>
              <a:spcPct val="0"/>
            </a:spcBef>
            <a:spcAft>
              <a:spcPct val="15000"/>
            </a:spcAft>
            <a:buChar char="••"/>
          </a:pPr>
          <a:r>
            <a:rPr lang="en-US" sz="1400" b="0" kern="1200" dirty="0"/>
            <a:t>$   2,287,265</a:t>
          </a:r>
        </a:p>
        <a:p>
          <a:pPr marL="114300" lvl="1" indent="-114300" algn="l" defTabSz="622300">
            <a:lnSpc>
              <a:spcPct val="90000"/>
            </a:lnSpc>
            <a:spcBef>
              <a:spcPct val="0"/>
            </a:spcBef>
            <a:spcAft>
              <a:spcPct val="15000"/>
            </a:spcAft>
            <a:buChar char="••"/>
          </a:pPr>
          <a:r>
            <a:rPr lang="en-US" sz="1400" b="0" kern="1200" dirty="0"/>
            <a:t>$   </a:t>
          </a:r>
          <a:r>
            <a:rPr lang="en-US" sz="1400" b="0" kern="1200" dirty="0" smtClean="0"/>
            <a:t>2,439,451</a:t>
          </a:r>
          <a:endParaRPr lang="en-US" sz="1400" b="0" kern="1200" dirty="0"/>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r>
            <a:rPr lang="en-US" sz="1400" b="0" kern="1200" dirty="0"/>
            <a:t>$      (14,890)</a:t>
          </a:r>
        </a:p>
      </dsp:txBody>
      <dsp:txXfrm>
        <a:off x="3006666" y="749165"/>
        <a:ext cx="2633584" cy="2176785"/>
      </dsp:txXfrm>
    </dsp:sp>
    <dsp:sp modelId="{4A1F68DB-E8B0-4291-BF2A-67AA92B29538}">
      <dsp:nvSpPr>
        <dsp:cNvPr id="0" name=""/>
        <dsp:cNvSpPr/>
      </dsp:nvSpPr>
      <dsp:spPr>
        <a:xfrm>
          <a:off x="6017275" y="0"/>
          <a:ext cx="2633584" cy="7488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kern="1200" dirty="0"/>
            <a:t>2019</a:t>
          </a:r>
        </a:p>
      </dsp:txBody>
      <dsp:txXfrm>
        <a:off x="6017275" y="0"/>
        <a:ext cx="2633584" cy="748800"/>
      </dsp:txXfrm>
    </dsp:sp>
    <dsp:sp modelId="{83548E15-6AA7-456C-B836-1C196C6872B9}">
      <dsp:nvSpPr>
        <dsp:cNvPr id="0" name=""/>
        <dsp:cNvSpPr/>
      </dsp:nvSpPr>
      <dsp:spPr>
        <a:xfrm>
          <a:off x="6008953" y="749165"/>
          <a:ext cx="2633584" cy="217678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a:t>$    </a:t>
          </a:r>
          <a:r>
            <a:rPr lang="en-US" sz="1400" b="0" kern="1200" dirty="0"/>
            <a:t>3,166,831</a:t>
          </a:r>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r>
            <a:rPr lang="en-US" sz="1400" b="0" i="0" u="none" kern="1200" dirty="0"/>
            <a:t>$    </a:t>
          </a:r>
          <a:r>
            <a:rPr lang="en-US" sz="1400" b="0" kern="1200" dirty="0"/>
            <a:t>   117,081</a:t>
          </a:r>
        </a:p>
        <a:p>
          <a:pPr marL="114300" lvl="1" indent="-114300" algn="l" defTabSz="622300">
            <a:lnSpc>
              <a:spcPct val="90000"/>
            </a:lnSpc>
            <a:spcBef>
              <a:spcPct val="0"/>
            </a:spcBef>
            <a:spcAft>
              <a:spcPct val="15000"/>
            </a:spcAft>
            <a:buChar char="••"/>
          </a:pPr>
          <a:r>
            <a:rPr lang="en-US" sz="1400" b="0" i="0" u="none" kern="1200" dirty="0"/>
            <a:t>$    </a:t>
          </a:r>
          <a:r>
            <a:rPr lang="en-US" sz="1400" b="0" kern="1200" dirty="0"/>
            <a:t>       1,094</a:t>
          </a:r>
          <a:r>
            <a:rPr lang="en-US" sz="1400" b="0" i="0" u="none" kern="1200" dirty="0"/>
            <a:t> </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a:t>
          </a:r>
          <a:r>
            <a:rPr lang="en-US" sz="1400" b="0" kern="1200" dirty="0"/>
            <a:t>2,990,289</a:t>
          </a:r>
        </a:p>
        <a:p>
          <a:pPr marL="114300" lvl="1" indent="-114300" algn="l" defTabSz="622300">
            <a:lnSpc>
              <a:spcPct val="90000"/>
            </a:lnSpc>
            <a:spcBef>
              <a:spcPct val="0"/>
            </a:spcBef>
            <a:spcAft>
              <a:spcPct val="15000"/>
            </a:spcAft>
            <a:buChar char="••"/>
          </a:pPr>
          <a:r>
            <a:rPr lang="en-US" sz="1400" b="0" kern="1200" dirty="0"/>
            <a:t>$     3,108,464</a:t>
          </a:r>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r>
            <a:rPr lang="en-US" sz="1400" b="0" i="0" u="none" kern="1200" dirty="0"/>
            <a:t>$       </a:t>
          </a:r>
          <a:r>
            <a:rPr lang="en-US" sz="1400" b="0" kern="1200" dirty="0"/>
            <a:t>58,367</a:t>
          </a:r>
        </a:p>
      </dsp:txBody>
      <dsp:txXfrm>
        <a:off x="6008953" y="749165"/>
        <a:ext cx="2633584" cy="2176785"/>
      </dsp:txXfrm>
    </dsp:sp>
    <dsp:sp modelId="{D6BE9B6D-3193-431A-A730-A7D93A92EBCB}">
      <dsp:nvSpPr>
        <dsp:cNvPr id="0" name=""/>
        <dsp:cNvSpPr/>
      </dsp:nvSpPr>
      <dsp:spPr>
        <a:xfrm>
          <a:off x="9011240" y="365"/>
          <a:ext cx="2633584" cy="7488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kern="1200" dirty="0"/>
            <a:t>2018</a:t>
          </a:r>
        </a:p>
      </dsp:txBody>
      <dsp:txXfrm>
        <a:off x="9011240" y="365"/>
        <a:ext cx="2633584" cy="748800"/>
      </dsp:txXfrm>
    </dsp:sp>
    <dsp:sp modelId="{8DD89C81-46F2-477A-9E30-B6A5BD3D93A5}">
      <dsp:nvSpPr>
        <dsp:cNvPr id="0" name=""/>
        <dsp:cNvSpPr/>
      </dsp:nvSpPr>
      <dsp:spPr>
        <a:xfrm>
          <a:off x="9015620" y="749400"/>
          <a:ext cx="2633584" cy="217678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a:t>$    3,627,982</a:t>
          </a:r>
          <a:endParaRPr lang="en-US" sz="1400" b="0" kern="1200" dirty="0"/>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r>
            <a:rPr lang="en-US" sz="1400" b="0" i="0" u="none" kern="1200" dirty="0"/>
            <a:t>$    1,482,310 </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1,256,538 </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924,953 </a:t>
          </a:r>
          <a:endParaRPr lang="en-US" sz="1400" b="0" kern="1200" dirty="0"/>
        </a:p>
        <a:p>
          <a:pPr marL="114300" lvl="1" indent="-114300" algn="l" defTabSz="622300">
            <a:lnSpc>
              <a:spcPct val="90000"/>
            </a:lnSpc>
            <a:spcBef>
              <a:spcPct val="0"/>
            </a:spcBef>
            <a:spcAft>
              <a:spcPct val="15000"/>
            </a:spcAft>
            <a:buChar char="••"/>
          </a:pPr>
          <a:r>
            <a:rPr lang="en-US" sz="1400" b="0" kern="1200" dirty="0"/>
            <a:t>$    3,663,801</a:t>
          </a:r>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r>
            <a:rPr lang="en-US" sz="1400" b="0" i="0" u="none" kern="1200" dirty="0"/>
            <a:t>$       (35,819)  </a:t>
          </a:r>
          <a:endParaRPr lang="en-US" sz="1400" b="0" kern="1200" dirty="0"/>
        </a:p>
      </dsp:txBody>
      <dsp:txXfrm>
        <a:off x="9015620" y="749400"/>
        <a:ext cx="2633584" cy="21767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81E68-9F29-4C5B-B8BD-4FC1987671A2}">
      <dsp:nvSpPr>
        <dsp:cNvPr id="0" name=""/>
        <dsp:cNvSpPr/>
      </dsp:nvSpPr>
      <dsp:spPr>
        <a:xfrm>
          <a:off x="4379" y="5950"/>
          <a:ext cx="2633584" cy="105343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endParaRPr lang="en-US" sz="1400" kern="1200" dirty="0"/>
        </a:p>
      </dsp:txBody>
      <dsp:txXfrm>
        <a:off x="4379" y="5950"/>
        <a:ext cx="2633584" cy="1053433"/>
      </dsp:txXfrm>
    </dsp:sp>
    <dsp:sp modelId="{AEE04920-86AD-4849-8560-360B7C075A49}">
      <dsp:nvSpPr>
        <dsp:cNvPr id="0" name=""/>
        <dsp:cNvSpPr/>
      </dsp:nvSpPr>
      <dsp:spPr>
        <a:xfrm>
          <a:off x="8" y="1065334"/>
          <a:ext cx="2633584" cy="254736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Revenue</a:t>
          </a:r>
        </a:p>
        <a:p>
          <a:pPr marL="114300" lvl="1" indent="-114300" algn="l" defTabSz="622300">
            <a:lnSpc>
              <a:spcPct val="90000"/>
            </a:lnSpc>
            <a:spcBef>
              <a:spcPct val="0"/>
            </a:spcBef>
            <a:spcAft>
              <a:spcPct val="15000"/>
            </a:spcAft>
            <a:buChar char="••"/>
          </a:pPr>
          <a:r>
            <a:rPr lang="en-US" sz="1400" kern="1200" dirty="0"/>
            <a:t>Personnel Expense</a:t>
          </a:r>
        </a:p>
        <a:p>
          <a:pPr marL="114300" lvl="1" indent="-114300" algn="l" defTabSz="622300">
            <a:lnSpc>
              <a:spcPct val="90000"/>
            </a:lnSpc>
            <a:spcBef>
              <a:spcPct val="0"/>
            </a:spcBef>
            <a:spcAft>
              <a:spcPct val="15000"/>
            </a:spcAft>
            <a:buChar char="••"/>
          </a:pPr>
          <a:r>
            <a:rPr lang="en-US" sz="1400" kern="1200" dirty="0"/>
            <a:t>Cost of Goods Sold</a:t>
          </a:r>
        </a:p>
        <a:p>
          <a:pPr marL="114300" lvl="1" indent="-114300" algn="l" defTabSz="622300">
            <a:lnSpc>
              <a:spcPct val="90000"/>
            </a:lnSpc>
            <a:spcBef>
              <a:spcPct val="0"/>
            </a:spcBef>
            <a:spcAft>
              <a:spcPct val="15000"/>
            </a:spcAft>
            <a:buChar char="••"/>
          </a:pPr>
          <a:r>
            <a:rPr lang="en-US" sz="1400" kern="1200" dirty="0"/>
            <a:t>Operating Expenses</a:t>
          </a:r>
        </a:p>
        <a:p>
          <a:pPr marL="114300" lvl="1" indent="-114300" algn="l" defTabSz="622300">
            <a:lnSpc>
              <a:spcPct val="90000"/>
            </a:lnSpc>
            <a:spcBef>
              <a:spcPct val="0"/>
            </a:spcBef>
            <a:spcAft>
              <a:spcPct val="15000"/>
            </a:spcAft>
            <a:buChar char="••"/>
          </a:pPr>
          <a:r>
            <a:rPr lang="en-US" sz="1400" kern="1200" dirty="0"/>
            <a:t>Total Expenses</a:t>
          </a:r>
        </a:p>
        <a:p>
          <a:pPr marL="114300" lvl="1" indent="-114300" algn="l" defTabSz="622300">
            <a:lnSpc>
              <a:spcPct val="90000"/>
            </a:lnSpc>
            <a:spcBef>
              <a:spcPct val="0"/>
            </a:spcBef>
            <a:spcAft>
              <a:spcPct val="15000"/>
            </a:spcAft>
            <a:buChar char="••"/>
          </a:pPr>
          <a:r>
            <a:rPr lang="en-US" sz="1400" kern="1200" dirty="0"/>
            <a:t>Net Income</a:t>
          </a:r>
        </a:p>
      </dsp:txBody>
      <dsp:txXfrm>
        <a:off x="8" y="1065334"/>
        <a:ext cx="2633584" cy="2547360"/>
      </dsp:txXfrm>
    </dsp:sp>
    <dsp:sp modelId="{D0E83513-6441-4BB8-A857-5EDFBEFFF251}">
      <dsp:nvSpPr>
        <dsp:cNvPr id="0" name=""/>
        <dsp:cNvSpPr/>
      </dsp:nvSpPr>
      <dsp:spPr>
        <a:xfrm>
          <a:off x="3006666" y="5950"/>
          <a:ext cx="2633584" cy="105343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a:t>2020</a:t>
          </a:r>
        </a:p>
      </dsp:txBody>
      <dsp:txXfrm>
        <a:off x="3006666" y="5950"/>
        <a:ext cx="2633584" cy="1053433"/>
      </dsp:txXfrm>
    </dsp:sp>
    <dsp:sp modelId="{F9600A45-9DFB-4944-9BF8-D41E1DCFD670}">
      <dsp:nvSpPr>
        <dsp:cNvPr id="0" name=""/>
        <dsp:cNvSpPr/>
      </dsp:nvSpPr>
      <dsp:spPr>
        <a:xfrm>
          <a:off x="3006666" y="1059384"/>
          <a:ext cx="2633584" cy="254736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t>$       11,594</a:t>
          </a:r>
        </a:p>
        <a:p>
          <a:pPr marL="114300" lvl="1" indent="-114300" algn="l" defTabSz="622300">
            <a:lnSpc>
              <a:spcPct val="90000"/>
            </a:lnSpc>
            <a:spcBef>
              <a:spcPct val="0"/>
            </a:spcBef>
            <a:spcAft>
              <a:spcPct val="15000"/>
            </a:spcAft>
            <a:buChar char="••"/>
          </a:pPr>
          <a:r>
            <a:rPr lang="en-US" sz="1400" b="0" kern="1200" dirty="0"/>
            <a:t>$       69,714</a:t>
          </a:r>
        </a:p>
        <a:p>
          <a:pPr marL="114300" lvl="1" indent="-114300" algn="l" defTabSz="622300">
            <a:lnSpc>
              <a:spcPct val="90000"/>
            </a:lnSpc>
            <a:spcBef>
              <a:spcPct val="0"/>
            </a:spcBef>
            <a:spcAft>
              <a:spcPct val="15000"/>
            </a:spcAft>
            <a:buChar char="••"/>
          </a:pPr>
          <a:r>
            <a:rPr lang="en-US" sz="1400" b="0" kern="1200" dirty="0"/>
            <a:t>$         -</a:t>
          </a:r>
        </a:p>
        <a:p>
          <a:pPr marL="114300" lvl="1" indent="-114300" algn="l" defTabSz="622300">
            <a:lnSpc>
              <a:spcPct val="90000"/>
            </a:lnSpc>
            <a:spcBef>
              <a:spcPct val="0"/>
            </a:spcBef>
            <a:spcAft>
              <a:spcPct val="15000"/>
            </a:spcAft>
            <a:buChar char="••"/>
          </a:pPr>
          <a:r>
            <a:rPr lang="en-US" sz="1400" b="0" kern="1200" dirty="0"/>
            <a:t>$       85,649</a:t>
          </a:r>
        </a:p>
        <a:p>
          <a:pPr marL="114300" lvl="1" indent="-114300" algn="l" defTabSz="622300">
            <a:lnSpc>
              <a:spcPct val="90000"/>
            </a:lnSpc>
            <a:spcBef>
              <a:spcPct val="0"/>
            </a:spcBef>
            <a:spcAft>
              <a:spcPct val="15000"/>
            </a:spcAft>
            <a:buChar char="••"/>
          </a:pPr>
          <a:r>
            <a:rPr lang="en-US" sz="1400" b="0" kern="1200" dirty="0"/>
            <a:t>$     155,363</a:t>
          </a:r>
        </a:p>
        <a:p>
          <a:pPr marL="114300" lvl="1" indent="-114300" algn="l" defTabSz="622300">
            <a:lnSpc>
              <a:spcPct val="90000"/>
            </a:lnSpc>
            <a:spcBef>
              <a:spcPct val="0"/>
            </a:spcBef>
            <a:spcAft>
              <a:spcPct val="15000"/>
            </a:spcAft>
            <a:buChar char="••"/>
          </a:pPr>
          <a:r>
            <a:rPr lang="en-US" sz="1400" b="0" kern="1200" dirty="0"/>
            <a:t>$    (143,769)</a:t>
          </a:r>
        </a:p>
        <a:p>
          <a:pPr marL="114300" lvl="1" indent="-114300" algn="l" defTabSz="622300">
            <a:lnSpc>
              <a:spcPct val="90000"/>
            </a:lnSpc>
            <a:spcBef>
              <a:spcPct val="0"/>
            </a:spcBef>
            <a:spcAft>
              <a:spcPct val="15000"/>
            </a:spcAft>
            <a:buChar char="••"/>
          </a:pPr>
          <a:endParaRPr lang="en-US" sz="1400" b="0" kern="1200" dirty="0"/>
        </a:p>
      </dsp:txBody>
      <dsp:txXfrm>
        <a:off x="3006666" y="1059384"/>
        <a:ext cx="2633584" cy="2547360"/>
      </dsp:txXfrm>
    </dsp:sp>
    <dsp:sp modelId="{4A1F68DB-E8B0-4291-BF2A-67AA92B29538}">
      <dsp:nvSpPr>
        <dsp:cNvPr id="0" name=""/>
        <dsp:cNvSpPr/>
      </dsp:nvSpPr>
      <dsp:spPr>
        <a:xfrm>
          <a:off x="6008953" y="5950"/>
          <a:ext cx="2633584" cy="105343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kern="1200" dirty="0"/>
            <a:t>2019</a:t>
          </a:r>
        </a:p>
      </dsp:txBody>
      <dsp:txXfrm>
        <a:off x="6008953" y="5950"/>
        <a:ext cx="2633584" cy="1053433"/>
      </dsp:txXfrm>
    </dsp:sp>
    <dsp:sp modelId="{83548E15-6AA7-456C-B836-1C196C6872B9}">
      <dsp:nvSpPr>
        <dsp:cNvPr id="0" name=""/>
        <dsp:cNvSpPr/>
      </dsp:nvSpPr>
      <dsp:spPr>
        <a:xfrm>
          <a:off x="6008953" y="1059384"/>
          <a:ext cx="2633584" cy="254736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a:t>$         </a:t>
          </a:r>
          <a:r>
            <a:rPr lang="en-US" sz="1400" b="0" kern="1200" dirty="0"/>
            <a:t>  19,199</a:t>
          </a:r>
        </a:p>
        <a:p>
          <a:pPr marL="114300" lvl="1" indent="-114300" algn="l" defTabSz="622300">
            <a:lnSpc>
              <a:spcPct val="90000"/>
            </a:lnSpc>
            <a:spcBef>
              <a:spcPct val="0"/>
            </a:spcBef>
            <a:spcAft>
              <a:spcPct val="15000"/>
            </a:spcAft>
            <a:buChar char="••"/>
          </a:pPr>
          <a:r>
            <a:rPr lang="en-US" sz="1400" b="0" i="0" u="none" kern="1200" dirty="0"/>
            <a:t>$	  58,347</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 </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101,518</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159,865</a:t>
          </a:r>
          <a:endParaRPr lang="en-US" sz="1400" b="0" kern="1200" dirty="0"/>
        </a:p>
        <a:p>
          <a:pPr marL="114300" lvl="1" indent="-114300" algn="l" defTabSz="622300">
            <a:lnSpc>
              <a:spcPct val="90000"/>
            </a:lnSpc>
            <a:spcBef>
              <a:spcPct val="0"/>
            </a:spcBef>
            <a:spcAft>
              <a:spcPct val="15000"/>
            </a:spcAft>
            <a:buChar char="••"/>
          </a:pPr>
          <a:r>
            <a:rPr lang="en-US" sz="1400" b="0" kern="1200" dirty="0"/>
            <a:t>$         (140,666)</a:t>
          </a:r>
        </a:p>
      </dsp:txBody>
      <dsp:txXfrm>
        <a:off x="6008953" y="1059384"/>
        <a:ext cx="2633584" cy="2547360"/>
      </dsp:txXfrm>
    </dsp:sp>
    <dsp:sp modelId="{D6BE9B6D-3193-431A-A730-A7D93A92EBCB}">
      <dsp:nvSpPr>
        <dsp:cNvPr id="0" name=""/>
        <dsp:cNvSpPr/>
      </dsp:nvSpPr>
      <dsp:spPr>
        <a:xfrm>
          <a:off x="9011240" y="5950"/>
          <a:ext cx="2633584" cy="105343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kern="1200" dirty="0"/>
            <a:t>2018</a:t>
          </a:r>
        </a:p>
      </dsp:txBody>
      <dsp:txXfrm>
        <a:off x="9011240" y="5950"/>
        <a:ext cx="2633584" cy="1053433"/>
      </dsp:txXfrm>
    </dsp:sp>
    <dsp:sp modelId="{8DD89C81-46F2-477A-9E30-B6A5BD3D93A5}">
      <dsp:nvSpPr>
        <dsp:cNvPr id="0" name=""/>
        <dsp:cNvSpPr/>
      </dsp:nvSpPr>
      <dsp:spPr>
        <a:xfrm>
          <a:off x="9011240" y="1059384"/>
          <a:ext cx="2633584" cy="254736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a:t>$        155,692 </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44,410  </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 </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91,963</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136,373</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a:t>
          </a:r>
          <a:r>
            <a:rPr lang="en-US" sz="1400" b="0" kern="1200" dirty="0"/>
            <a:t>19,319</a:t>
          </a:r>
        </a:p>
      </dsp:txBody>
      <dsp:txXfrm>
        <a:off x="9011240" y="1059384"/>
        <a:ext cx="2633584" cy="25473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81E68-9F29-4C5B-B8BD-4FC1987671A2}">
      <dsp:nvSpPr>
        <dsp:cNvPr id="0" name=""/>
        <dsp:cNvSpPr/>
      </dsp:nvSpPr>
      <dsp:spPr>
        <a:xfrm>
          <a:off x="0" y="-126945"/>
          <a:ext cx="2631013" cy="570297"/>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endParaRPr lang="en-US" sz="1400" kern="1200" dirty="0"/>
        </a:p>
      </dsp:txBody>
      <dsp:txXfrm>
        <a:off x="0" y="-126945"/>
        <a:ext cx="2631013" cy="570297"/>
      </dsp:txXfrm>
    </dsp:sp>
    <dsp:sp modelId="{AEE04920-86AD-4849-8560-360B7C075A49}">
      <dsp:nvSpPr>
        <dsp:cNvPr id="0" name=""/>
        <dsp:cNvSpPr/>
      </dsp:nvSpPr>
      <dsp:spPr>
        <a:xfrm>
          <a:off x="0" y="448491"/>
          <a:ext cx="2631013" cy="280570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Revenue</a:t>
          </a:r>
        </a:p>
        <a:p>
          <a:pPr marL="114300" lvl="1" indent="-114300" algn="l" defTabSz="622300">
            <a:lnSpc>
              <a:spcPct val="90000"/>
            </a:lnSpc>
            <a:spcBef>
              <a:spcPct val="0"/>
            </a:spcBef>
            <a:spcAft>
              <a:spcPct val="15000"/>
            </a:spcAft>
            <a:buChar char="••"/>
          </a:pPr>
          <a:r>
            <a:rPr lang="en-US" sz="1400" b="1" kern="1200" dirty="0" smtClean="0"/>
            <a:t>Covid-19 Credits</a:t>
          </a:r>
          <a:endParaRPr lang="en-US" sz="1400" b="1" kern="1200" dirty="0"/>
        </a:p>
        <a:p>
          <a:pPr marL="114300" lvl="1" indent="-114300" algn="l" defTabSz="622300">
            <a:lnSpc>
              <a:spcPct val="90000"/>
            </a:lnSpc>
            <a:spcBef>
              <a:spcPct val="0"/>
            </a:spcBef>
            <a:spcAft>
              <a:spcPct val="15000"/>
            </a:spcAft>
            <a:buChar char="••"/>
          </a:pPr>
          <a:r>
            <a:rPr lang="en-US" sz="1400" kern="1200" dirty="0"/>
            <a:t>Personnel Expense</a:t>
          </a:r>
        </a:p>
        <a:p>
          <a:pPr marL="114300" lvl="1" indent="-114300" algn="l" defTabSz="622300">
            <a:lnSpc>
              <a:spcPct val="90000"/>
            </a:lnSpc>
            <a:spcBef>
              <a:spcPct val="0"/>
            </a:spcBef>
            <a:spcAft>
              <a:spcPct val="15000"/>
            </a:spcAft>
            <a:buChar char="••"/>
          </a:pPr>
          <a:r>
            <a:rPr lang="en-US" sz="1400" kern="1200" dirty="0"/>
            <a:t>Cost of Goods Sold</a:t>
          </a:r>
        </a:p>
        <a:p>
          <a:pPr marL="114300" lvl="1" indent="-114300" algn="l" defTabSz="622300">
            <a:lnSpc>
              <a:spcPct val="90000"/>
            </a:lnSpc>
            <a:spcBef>
              <a:spcPct val="0"/>
            </a:spcBef>
            <a:spcAft>
              <a:spcPct val="15000"/>
            </a:spcAft>
            <a:buChar char="••"/>
          </a:pPr>
          <a:r>
            <a:rPr lang="en-US" sz="1400" kern="1200" dirty="0"/>
            <a:t>Operating Expenses</a:t>
          </a:r>
        </a:p>
        <a:p>
          <a:pPr marL="114300" lvl="1" indent="-114300" algn="l" defTabSz="622300">
            <a:lnSpc>
              <a:spcPct val="90000"/>
            </a:lnSpc>
            <a:spcBef>
              <a:spcPct val="0"/>
            </a:spcBef>
            <a:spcAft>
              <a:spcPct val="15000"/>
            </a:spcAft>
            <a:buChar char="••"/>
          </a:pPr>
          <a:r>
            <a:rPr lang="en-US" sz="1400" kern="1200" dirty="0"/>
            <a:t>Total Expenses</a:t>
          </a:r>
        </a:p>
        <a:p>
          <a:pPr marL="114300" lvl="1" indent="-114300" algn="l" defTabSz="622300">
            <a:lnSpc>
              <a:spcPct val="90000"/>
            </a:lnSpc>
            <a:spcBef>
              <a:spcPct val="0"/>
            </a:spcBef>
            <a:spcAft>
              <a:spcPct val="15000"/>
            </a:spcAft>
            <a:buChar char="••"/>
          </a:pPr>
          <a:r>
            <a:rPr lang="en-US" sz="1400" kern="1200" dirty="0"/>
            <a:t>Net Income</a:t>
          </a:r>
        </a:p>
        <a:p>
          <a:pPr marL="57150" lvl="1" indent="-57150" algn="l" defTabSz="444500">
            <a:lnSpc>
              <a:spcPct val="90000"/>
            </a:lnSpc>
            <a:spcBef>
              <a:spcPct val="0"/>
            </a:spcBef>
            <a:spcAft>
              <a:spcPct val="15000"/>
            </a:spcAft>
            <a:buChar char="••"/>
          </a:pPr>
          <a:r>
            <a:rPr lang="en-US" sz="1000" kern="1200" dirty="0"/>
            <a:t>Potomac Place Ground Rent and Reserves</a:t>
          </a:r>
        </a:p>
        <a:p>
          <a:pPr marL="57150" lvl="1" indent="-57150" algn="l" defTabSz="444500">
            <a:lnSpc>
              <a:spcPct val="90000"/>
            </a:lnSpc>
            <a:spcBef>
              <a:spcPct val="0"/>
            </a:spcBef>
            <a:spcAft>
              <a:spcPct val="15000"/>
            </a:spcAft>
            <a:buChar char="••"/>
          </a:pPr>
          <a:r>
            <a:rPr lang="en-US" sz="1000" kern="1200" dirty="0"/>
            <a:t>Transfer of Funds to cover </a:t>
          </a:r>
          <a:r>
            <a:rPr lang="en-US" sz="1000" kern="1200" dirty="0" smtClean="0"/>
            <a:t>payment of student </a:t>
          </a:r>
          <a:r>
            <a:rPr lang="en-US" sz="1000" kern="1200" dirty="0"/>
            <a:t>refunds </a:t>
          </a:r>
        </a:p>
        <a:p>
          <a:pPr marL="114300" lvl="1" indent="-114300" algn="l" defTabSz="622300">
            <a:lnSpc>
              <a:spcPct val="90000"/>
            </a:lnSpc>
            <a:spcBef>
              <a:spcPct val="0"/>
            </a:spcBef>
            <a:spcAft>
              <a:spcPct val="15000"/>
            </a:spcAft>
            <a:buChar char="••"/>
          </a:pPr>
          <a:endParaRPr lang="en-US" sz="1400" kern="1200" dirty="0"/>
        </a:p>
      </dsp:txBody>
      <dsp:txXfrm>
        <a:off x="0" y="448491"/>
        <a:ext cx="2631013" cy="2805701"/>
      </dsp:txXfrm>
    </dsp:sp>
    <dsp:sp modelId="{D0E83513-6441-4BB8-A857-5EDFBEFFF251}">
      <dsp:nvSpPr>
        <dsp:cNvPr id="0" name=""/>
        <dsp:cNvSpPr/>
      </dsp:nvSpPr>
      <dsp:spPr>
        <a:xfrm>
          <a:off x="3009598" y="-129514"/>
          <a:ext cx="2631013" cy="570297"/>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a:t>2020</a:t>
          </a:r>
        </a:p>
      </dsp:txBody>
      <dsp:txXfrm>
        <a:off x="3009598" y="-129514"/>
        <a:ext cx="2631013" cy="570297"/>
      </dsp:txXfrm>
    </dsp:sp>
    <dsp:sp modelId="{F9600A45-9DFB-4944-9BF8-D41E1DCFD670}">
      <dsp:nvSpPr>
        <dsp:cNvPr id="0" name=""/>
        <dsp:cNvSpPr/>
      </dsp:nvSpPr>
      <dsp:spPr>
        <a:xfrm>
          <a:off x="3002099" y="440782"/>
          <a:ext cx="2631013" cy="281598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t>$     3,616,935</a:t>
          </a:r>
        </a:p>
        <a:p>
          <a:pPr marL="114300" lvl="1" indent="-114300" algn="l" defTabSz="622300">
            <a:lnSpc>
              <a:spcPct val="90000"/>
            </a:lnSpc>
            <a:spcBef>
              <a:spcPct val="0"/>
            </a:spcBef>
            <a:spcAft>
              <a:spcPct val="15000"/>
            </a:spcAft>
            <a:buChar char="••"/>
          </a:pPr>
          <a:r>
            <a:rPr lang="en-US" sz="1400" b="1" kern="1200" dirty="0" smtClean="0"/>
            <a:t>($        535,990)</a:t>
          </a:r>
          <a:endParaRPr lang="en-US" sz="1400" b="1" kern="1200" dirty="0"/>
        </a:p>
        <a:p>
          <a:pPr marL="114300" lvl="1" indent="-114300" algn="l" defTabSz="622300">
            <a:lnSpc>
              <a:spcPct val="90000"/>
            </a:lnSpc>
            <a:spcBef>
              <a:spcPct val="0"/>
            </a:spcBef>
            <a:spcAft>
              <a:spcPct val="15000"/>
            </a:spcAft>
            <a:buChar char="••"/>
          </a:pPr>
          <a:r>
            <a:rPr lang="en-US" sz="1400" kern="1200" dirty="0" smtClean="0"/>
            <a:t>$     1,281,420</a:t>
          </a:r>
          <a:endParaRPr lang="en-US" sz="1400" kern="1200" dirty="0"/>
        </a:p>
        <a:p>
          <a:pPr marL="114300" lvl="1" indent="-114300" algn="l" defTabSz="622300">
            <a:lnSpc>
              <a:spcPct val="90000"/>
            </a:lnSpc>
            <a:spcBef>
              <a:spcPct val="0"/>
            </a:spcBef>
            <a:spcAft>
              <a:spcPct val="15000"/>
            </a:spcAft>
            <a:buChar char="••"/>
          </a:pPr>
          <a:r>
            <a:rPr lang="en-US" sz="1400" kern="1200" dirty="0"/>
            <a:t>$	 -</a:t>
          </a:r>
        </a:p>
        <a:p>
          <a:pPr marL="114300" lvl="1" indent="-114300" algn="l" defTabSz="622300">
            <a:lnSpc>
              <a:spcPct val="90000"/>
            </a:lnSpc>
            <a:spcBef>
              <a:spcPct val="0"/>
            </a:spcBef>
            <a:spcAft>
              <a:spcPct val="15000"/>
            </a:spcAft>
            <a:buChar char="••"/>
          </a:pPr>
          <a:r>
            <a:rPr lang="en-US" sz="1400" kern="1200" dirty="0"/>
            <a:t>$      2,955,279</a:t>
          </a:r>
        </a:p>
        <a:p>
          <a:pPr marL="114300" lvl="1" indent="-114300" algn="l" defTabSz="622300">
            <a:lnSpc>
              <a:spcPct val="90000"/>
            </a:lnSpc>
            <a:spcBef>
              <a:spcPct val="0"/>
            </a:spcBef>
            <a:spcAft>
              <a:spcPct val="15000"/>
            </a:spcAft>
            <a:buChar char="••"/>
          </a:pPr>
          <a:r>
            <a:rPr lang="en-US" sz="1400" kern="1200" dirty="0"/>
            <a:t>$      </a:t>
          </a:r>
          <a:r>
            <a:rPr lang="en-US" sz="1400" kern="1200" dirty="0" smtClean="0"/>
            <a:t>4,236,699       </a:t>
          </a:r>
          <a:endParaRPr lang="en-US" sz="1400" kern="1200" dirty="0"/>
        </a:p>
        <a:p>
          <a:pPr marL="114300" lvl="1" indent="-114300" algn="l" defTabSz="622300">
            <a:lnSpc>
              <a:spcPct val="90000"/>
            </a:lnSpc>
            <a:spcBef>
              <a:spcPct val="0"/>
            </a:spcBef>
            <a:spcAft>
              <a:spcPct val="15000"/>
            </a:spcAft>
            <a:buChar char="••"/>
          </a:pPr>
          <a:r>
            <a:rPr lang="en-US" sz="1400" kern="1200" dirty="0"/>
            <a:t>$    (1,155,754)</a:t>
          </a:r>
        </a:p>
        <a:p>
          <a:pPr marL="114300" lvl="1" indent="-114300" algn="l" defTabSz="622300">
            <a:lnSpc>
              <a:spcPct val="90000"/>
            </a:lnSpc>
            <a:spcBef>
              <a:spcPct val="0"/>
            </a:spcBef>
            <a:spcAft>
              <a:spcPct val="15000"/>
            </a:spcAft>
            <a:buChar char="••"/>
          </a:pPr>
          <a:r>
            <a:rPr lang="en-US" sz="1400" kern="1200" dirty="0"/>
            <a:t>$	</a:t>
          </a:r>
          <a:r>
            <a:rPr lang="en-US" sz="1400" kern="1200" dirty="0" smtClean="0"/>
            <a:t> 83,274  </a:t>
          </a:r>
          <a:r>
            <a:rPr lang="en-US" sz="1400" kern="1200" dirty="0"/>
            <a:t>Reserves</a:t>
          </a:r>
        </a:p>
        <a:p>
          <a:pPr marL="114300" lvl="1" indent="-114300" algn="l" defTabSz="622300">
            <a:lnSpc>
              <a:spcPct val="90000"/>
            </a:lnSpc>
            <a:spcBef>
              <a:spcPct val="0"/>
            </a:spcBef>
            <a:spcAft>
              <a:spcPct val="15000"/>
            </a:spcAft>
            <a:buChar char="••"/>
          </a:pPr>
          <a:r>
            <a:rPr lang="en-US" sz="1400" kern="1200"/>
            <a:t>$          -</a:t>
          </a:r>
        </a:p>
        <a:p>
          <a:pPr marL="114300" lvl="1" indent="-114300" algn="l" defTabSz="533400">
            <a:lnSpc>
              <a:spcPct val="90000"/>
            </a:lnSpc>
            <a:spcBef>
              <a:spcPct val="0"/>
            </a:spcBef>
            <a:spcAft>
              <a:spcPct val="15000"/>
            </a:spcAft>
            <a:buChar char="••"/>
          </a:pPr>
          <a:r>
            <a:rPr lang="en-US" sz="1200" i="1" kern="1200" dirty="0" smtClean="0"/>
            <a:t>Does not </a:t>
          </a:r>
          <a:r>
            <a:rPr lang="en-US" sz="1200" i="1" kern="1200" dirty="0"/>
            <a:t>include conferences</a:t>
          </a:r>
        </a:p>
        <a:p>
          <a:pPr marL="114300" lvl="1" indent="-114300" algn="l" defTabSz="622300">
            <a:lnSpc>
              <a:spcPct val="90000"/>
            </a:lnSpc>
            <a:spcBef>
              <a:spcPct val="0"/>
            </a:spcBef>
            <a:spcAft>
              <a:spcPct val="15000"/>
            </a:spcAft>
            <a:buChar char="••"/>
          </a:pPr>
          <a:endParaRPr lang="en-US" sz="1400" kern="1200" dirty="0"/>
        </a:p>
      </dsp:txBody>
      <dsp:txXfrm>
        <a:off x="3002099" y="440782"/>
        <a:ext cx="2631013" cy="2815980"/>
      </dsp:txXfrm>
    </dsp:sp>
    <dsp:sp modelId="{4A1F68DB-E8B0-4291-BF2A-67AA92B29538}">
      <dsp:nvSpPr>
        <dsp:cNvPr id="0" name=""/>
        <dsp:cNvSpPr/>
      </dsp:nvSpPr>
      <dsp:spPr>
        <a:xfrm>
          <a:off x="6008593" y="-129514"/>
          <a:ext cx="2631013" cy="570297"/>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a:t>2019</a:t>
          </a:r>
        </a:p>
      </dsp:txBody>
      <dsp:txXfrm>
        <a:off x="6008593" y="-129514"/>
        <a:ext cx="2631013" cy="570297"/>
      </dsp:txXfrm>
    </dsp:sp>
    <dsp:sp modelId="{83548E15-6AA7-456C-B836-1C196C6872B9}">
      <dsp:nvSpPr>
        <dsp:cNvPr id="0" name=""/>
        <dsp:cNvSpPr/>
      </dsp:nvSpPr>
      <dsp:spPr>
        <a:xfrm>
          <a:off x="6008593" y="440782"/>
          <a:ext cx="2631013" cy="281598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    4,068,958</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     1,457,518</a:t>
          </a:r>
        </a:p>
        <a:p>
          <a:pPr marL="114300" lvl="1" indent="-114300" algn="l" defTabSz="622300">
            <a:lnSpc>
              <a:spcPct val="90000"/>
            </a:lnSpc>
            <a:spcBef>
              <a:spcPct val="0"/>
            </a:spcBef>
            <a:spcAft>
              <a:spcPct val="15000"/>
            </a:spcAft>
            <a:buChar char="••"/>
          </a:pPr>
          <a:r>
            <a:rPr lang="en-US" sz="1400" kern="1200" dirty="0"/>
            <a:t>$          -</a:t>
          </a:r>
        </a:p>
        <a:p>
          <a:pPr marL="114300" lvl="1" indent="-114300" algn="l" defTabSz="622300">
            <a:lnSpc>
              <a:spcPct val="90000"/>
            </a:lnSpc>
            <a:spcBef>
              <a:spcPct val="0"/>
            </a:spcBef>
            <a:spcAft>
              <a:spcPct val="15000"/>
            </a:spcAft>
            <a:buChar char="••"/>
          </a:pPr>
          <a:r>
            <a:rPr lang="en-US" sz="1400" kern="1200" dirty="0"/>
            <a:t>$     3,411,930</a:t>
          </a:r>
        </a:p>
        <a:p>
          <a:pPr marL="114300" lvl="1" indent="-114300" algn="l" defTabSz="622300">
            <a:lnSpc>
              <a:spcPct val="90000"/>
            </a:lnSpc>
            <a:spcBef>
              <a:spcPct val="0"/>
            </a:spcBef>
            <a:spcAft>
              <a:spcPct val="15000"/>
            </a:spcAft>
            <a:buChar char="••"/>
          </a:pPr>
          <a:r>
            <a:rPr lang="en-US" sz="1400" kern="1200" dirty="0"/>
            <a:t>$     4,869,448</a:t>
          </a:r>
        </a:p>
        <a:p>
          <a:pPr marL="114300" lvl="1" indent="-114300" algn="l" defTabSz="622300">
            <a:lnSpc>
              <a:spcPct val="90000"/>
            </a:lnSpc>
            <a:spcBef>
              <a:spcPct val="0"/>
            </a:spcBef>
            <a:spcAft>
              <a:spcPct val="15000"/>
            </a:spcAft>
            <a:buChar char="••"/>
          </a:pPr>
          <a:r>
            <a:rPr lang="en-US" sz="1400" kern="1200" dirty="0"/>
            <a:t>$    (  800,490)</a:t>
          </a:r>
        </a:p>
        <a:p>
          <a:pPr marL="114300" lvl="1" indent="-114300" algn="l" defTabSz="622300">
            <a:lnSpc>
              <a:spcPct val="90000"/>
            </a:lnSpc>
            <a:spcBef>
              <a:spcPct val="0"/>
            </a:spcBef>
            <a:spcAft>
              <a:spcPct val="15000"/>
            </a:spcAft>
            <a:buChar char="••"/>
          </a:pPr>
          <a:r>
            <a:rPr lang="en-US" sz="1400" kern="1200"/>
            <a:t>$         532,590</a:t>
          </a:r>
        </a:p>
        <a:p>
          <a:pPr marL="114300" lvl="1" indent="-114300" algn="l" defTabSz="622300">
            <a:lnSpc>
              <a:spcPct val="90000"/>
            </a:lnSpc>
            <a:spcBef>
              <a:spcPct val="0"/>
            </a:spcBef>
            <a:spcAft>
              <a:spcPct val="15000"/>
            </a:spcAft>
            <a:buChar char="••"/>
          </a:pPr>
          <a:r>
            <a:rPr lang="en-US" sz="1400" kern="1200"/>
            <a:t>$	(54,239)</a:t>
          </a:r>
        </a:p>
        <a:p>
          <a:pPr marL="114300" lvl="1" indent="-114300" algn="l" defTabSz="533400">
            <a:lnSpc>
              <a:spcPct val="90000"/>
            </a:lnSpc>
            <a:spcBef>
              <a:spcPct val="0"/>
            </a:spcBef>
            <a:spcAft>
              <a:spcPct val="15000"/>
            </a:spcAft>
            <a:buChar char="••"/>
          </a:pPr>
          <a:r>
            <a:rPr lang="en-US" sz="1200" i="1" kern="1200" dirty="0" smtClean="0"/>
            <a:t>Does not </a:t>
          </a:r>
          <a:r>
            <a:rPr lang="en-US" sz="1200" i="1" kern="1200" dirty="0"/>
            <a:t>include conferences</a:t>
          </a:r>
        </a:p>
        <a:p>
          <a:pPr marL="114300" lvl="1" indent="-114300" algn="l" defTabSz="622300">
            <a:lnSpc>
              <a:spcPct val="90000"/>
            </a:lnSpc>
            <a:spcBef>
              <a:spcPct val="0"/>
            </a:spcBef>
            <a:spcAft>
              <a:spcPct val="15000"/>
            </a:spcAft>
            <a:buChar char="••"/>
          </a:pPr>
          <a:endParaRPr lang="en-US" sz="1400" kern="1200" dirty="0"/>
        </a:p>
      </dsp:txBody>
      <dsp:txXfrm>
        <a:off x="6008593" y="440782"/>
        <a:ext cx="2631013" cy="2815980"/>
      </dsp:txXfrm>
    </dsp:sp>
    <dsp:sp modelId="{D6BE9B6D-3193-431A-A730-A7D93A92EBCB}">
      <dsp:nvSpPr>
        <dsp:cNvPr id="0" name=""/>
        <dsp:cNvSpPr/>
      </dsp:nvSpPr>
      <dsp:spPr>
        <a:xfrm>
          <a:off x="9007588" y="-129514"/>
          <a:ext cx="2631013" cy="570297"/>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kern="1200" dirty="0"/>
            <a:t>2018</a:t>
          </a:r>
        </a:p>
      </dsp:txBody>
      <dsp:txXfrm>
        <a:off x="9007588" y="-129514"/>
        <a:ext cx="2631013" cy="570297"/>
      </dsp:txXfrm>
    </dsp:sp>
    <dsp:sp modelId="{8DD89C81-46F2-477A-9E30-B6A5BD3D93A5}">
      <dsp:nvSpPr>
        <dsp:cNvPr id="0" name=""/>
        <dsp:cNvSpPr/>
      </dsp:nvSpPr>
      <dsp:spPr>
        <a:xfrm>
          <a:off x="9011956" y="394825"/>
          <a:ext cx="2631013" cy="281598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t>$     3,955,011 </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     1,362,709  </a:t>
          </a:r>
        </a:p>
        <a:p>
          <a:pPr marL="114300" lvl="1" indent="-114300" algn="l" defTabSz="622300">
            <a:lnSpc>
              <a:spcPct val="90000"/>
            </a:lnSpc>
            <a:spcBef>
              <a:spcPct val="0"/>
            </a:spcBef>
            <a:spcAft>
              <a:spcPct val="15000"/>
            </a:spcAft>
            <a:buChar char="••"/>
          </a:pPr>
          <a:r>
            <a:rPr lang="en-US" sz="1400" kern="1200" dirty="0"/>
            <a:t>$          - </a:t>
          </a:r>
        </a:p>
        <a:p>
          <a:pPr marL="114300" lvl="1" indent="-114300" algn="l" defTabSz="622300">
            <a:lnSpc>
              <a:spcPct val="90000"/>
            </a:lnSpc>
            <a:spcBef>
              <a:spcPct val="0"/>
            </a:spcBef>
            <a:spcAft>
              <a:spcPct val="15000"/>
            </a:spcAft>
            <a:buChar char="••"/>
          </a:pPr>
          <a:r>
            <a:rPr lang="en-US" sz="1400" kern="1200" dirty="0"/>
            <a:t>$     3,847,243 </a:t>
          </a:r>
        </a:p>
        <a:p>
          <a:pPr marL="114300" lvl="1" indent="-114300" algn="l" defTabSz="622300">
            <a:lnSpc>
              <a:spcPct val="90000"/>
            </a:lnSpc>
            <a:spcBef>
              <a:spcPct val="0"/>
            </a:spcBef>
            <a:spcAft>
              <a:spcPct val="15000"/>
            </a:spcAft>
            <a:buChar char="••"/>
          </a:pPr>
          <a:r>
            <a:rPr lang="en-US" sz="1400" kern="1200" dirty="0"/>
            <a:t>$     5,209,952 </a:t>
          </a:r>
        </a:p>
        <a:p>
          <a:pPr marL="114300" lvl="1" indent="-114300" algn="l" defTabSz="622300">
            <a:lnSpc>
              <a:spcPct val="90000"/>
            </a:lnSpc>
            <a:spcBef>
              <a:spcPct val="0"/>
            </a:spcBef>
            <a:spcAft>
              <a:spcPct val="15000"/>
            </a:spcAft>
            <a:buChar char="••"/>
          </a:pPr>
          <a:r>
            <a:rPr lang="en-US" sz="1400" kern="1200" dirty="0"/>
            <a:t>$    (1,254,941)</a:t>
          </a:r>
        </a:p>
        <a:p>
          <a:pPr marL="114300" lvl="1" indent="-114300" algn="l" defTabSz="622300">
            <a:lnSpc>
              <a:spcPct val="90000"/>
            </a:lnSpc>
            <a:spcBef>
              <a:spcPct val="0"/>
            </a:spcBef>
            <a:spcAft>
              <a:spcPct val="15000"/>
            </a:spcAft>
            <a:buChar char="••"/>
          </a:pPr>
          <a:r>
            <a:rPr lang="en-US" sz="1400" kern="1200"/>
            <a:t>$      1,028,207</a:t>
          </a:r>
        </a:p>
        <a:p>
          <a:pPr marL="114300" lvl="1" indent="-114300" algn="l" defTabSz="622300">
            <a:lnSpc>
              <a:spcPct val="90000"/>
            </a:lnSpc>
            <a:spcBef>
              <a:spcPct val="0"/>
            </a:spcBef>
            <a:spcAft>
              <a:spcPct val="15000"/>
            </a:spcAft>
            <a:buChar char="••"/>
          </a:pPr>
          <a:r>
            <a:rPr lang="en-US" sz="1400" kern="1200"/>
            <a:t>$	 -</a:t>
          </a:r>
        </a:p>
        <a:p>
          <a:pPr marL="114300" lvl="1" indent="-114300" algn="l" defTabSz="533400">
            <a:lnSpc>
              <a:spcPct val="90000"/>
            </a:lnSpc>
            <a:spcBef>
              <a:spcPct val="0"/>
            </a:spcBef>
            <a:spcAft>
              <a:spcPct val="15000"/>
            </a:spcAft>
            <a:buChar char="••"/>
          </a:pPr>
          <a:r>
            <a:rPr lang="en-US" sz="1200" i="1" kern="1200" dirty="0" smtClean="0"/>
            <a:t>Does not </a:t>
          </a:r>
          <a:r>
            <a:rPr lang="en-US" sz="1200" i="1" kern="1200" dirty="0"/>
            <a:t>include conferences</a:t>
          </a:r>
        </a:p>
        <a:p>
          <a:pPr marL="114300" lvl="1" indent="-114300" algn="l" defTabSz="622300">
            <a:lnSpc>
              <a:spcPct val="90000"/>
            </a:lnSpc>
            <a:spcBef>
              <a:spcPct val="0"/>
            </a:spcBef>
            <a:spcAft>
              <a:spcPct val="15000"/>
            </a:spcAft>
            <a:buChar char="••"/>
          </a:pPr>
          <a:endParaRPr lang="en-US" sz="1400" kern="1200" dirty="0"/>
        </a:p>
      </dsp:txBody>
      <dsp:txXfrm>
        <a:off x="9011956" y="394825"/>
        <a:ext cx="2631013" cy="28159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81E68-9F29-4C5B-B8BD-4FC1987671A2}">
      <dsp:nvSpPr>
        <dsp:cNvPr id="0" name=""/>
        <dsp:cNvSpPr/>
      </dsp:nvSpPr>
      <dsp:spPr>
        <a:xfrm>
          <a:off x="4379" y="5950"/>
          <a:ext cx="2633584" cy="105343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endParaRPr lang="en-US" sz="1400" kern="1200" dirty="0"/>
        </a:p>
      </dsp:txBody>
      <dsp:txXfrm>
        <a:off x="4379" y="5950"/>
        <a:ext cx="2633584" cy="1053433"/>
      </dsp:txXfrm>
    </dsp:sp>
    <dsp:sp modelId="{AEE04920-86AD-4849-8560-360B7C075A49}">
      <dsp:nvSpPr>
        <dsp:cNvPr id="0" name=""/>
        <dsp:cNvSpPr/>
      </dsp:nvSpPr>
      <dsp:spPr>
        <a:xfrm>
          <a:off x="8" y="1065334"/>
          <a:ext cx="2633584" cy="254736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Revenue</a:t>
          </a:r>
        </a:p>
        <a:p>
          <a:pPr marL="114300" lvl="1" indent="-114300" algn="l" defTabSz="622300">
            <a:lnSpc>
              <a:spcPct val="90000"/>
            </a:lnSpc>
            <a:spcBef>
              <a:spcPct val="0"/>
            </a:spcBef>
            <a:spcAft>
              <a:spcPct val="15000"/>
            </a:spcAft>
            <a:buChar char="••"/>
          </a:pPr>
          <a:r>
            <a:rPr lang="en-US" sz="1400" kern="1200" dirty="0"/>
            <a:t>Personnel Expense</a:t>
          </a:r>
        </a:p>
        <a:p>
          <a:pPr marL="114300" lvl="1" indent="-114300" algn="l" defTabSz="622300">
            <a:lnSpc>
              <a:spcPct val="90000"/>
            </a:lnSpc>
            <a:spcBef>
              <a:spcPct val="0"/>
            </a:spcBef>
            <a:spcAft>
              <a:spcPct val="15000"/>
            </a:spcAft>
            <a:buChar char="••"/>
          </a:pPr>
          <a:r>
            <a:rPr lang="en-US" sz="1400" kern="1200" dirty="0"/>
            <a:t>Cost of Goods Sold</a:t>
          </a:r>
        </a:p>
        <a:p>
          <a:pPr marL="114300" lvl="1" indent="-114300" algn="l" defTabSz="622300">
            <a:lnSpc>
              <a:spcPct val="90000"/>
            </a:lnSpc>
            <a:spcBef>
              <a:spcPct val="0"/>
            </a:spcBef>
            <a:spcAft>
              <a:spcPct val="15000"/>
            </a:spcAft>
            <a:buChar char="••"/>
          </a:pPr>
          <a:r>
            <a:rPr lang="en-US" sz="1400" kern="1200" dirty="0"/>
            <a:t>Operating Expenses</a:t>
          </a:r>
        </a:p>
        <a:p>
          <a:pPr marL="114300" lvl="1" indent="-114300" algn="l" defTabSz="622300">
            <a:lnSpc>
              <a:spcPct val="90000"/>
            </a:lnSpc>
            <a:spcBef>
              <a:spcPct val="0"/>
            </a:spcBef>
            <a:spcAft>
              <a:spcPct val="15000"/>
            </a:spcAft>
            <a:buChar char="••"/>
          </a:pPr>
          <a:r>
            <a:rPr lang="en-US" sz="1400" kern="1200" dirty="0"/>
            <a:t>Total Expenses</a:t>
          </a:r>
        </a:p>
        <a:p>
          <a:pPr marL="114300" lvl="1" indent="-114300" algn="l" defTabSz="622300">
            <a:lnSpc>
              <a:spcPct val="90000"/>
            </a:lnSpc>
            <a:spcBef>
              <a:spcPct val="0"/>
            </a:spcBef>
            <a:spcAft>
              <a:spcPct val="15000"/>
            </a:spcAft>
            <a:buChar char="••"/>
          </a:pPr>
          <a:r>
            <a:rPr lang="en-US" sz="1400" kern="1200" dirty="0"/>
            <a:t>Net Income</a:t>
          </a:r>
        </a:p>
      </dsp:txBody>
      <dsp:txXfrm>
        <a:off x="8" y="1065334"/>
        <a:ext cx="2633584" cy="2547360"/>
      </dsp:txXfrm>
    </dsp:sp>
    <dsp:sp modelId="{D0E83513-6441-4BB8-A857-5EDFBEFFF251}">
      <dsp:nvSpPr>
        <dsp:cNvPr id="0" name=""/>
        <dsp:cNvSpPr/>
      </dsp:nvSpPr>
      <dsp:spPr>
        <a:xfrm>
          <a:off x="3006666" y="5950"/>
          <a:ext cx="2633584" cy="105343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a:t>2020</a:t>
          </a:r>
        </a:p>
      </dsp:txBody>
      <dsp:txXfrm>
        <a:off x="3006666" y="5950"/>
        <a:ext cx="2633584" cy="1053433"/>
      </dsp:txXfrm>
    </dsp:sp>
    <dsp:sp modelId="{F9600A45-9DFB-4944-9BF8-D41E1DCFD670}">
      <dsp:nvSpPr>
        <dsp:cNvPr id="0" name=""/>
        <dsp:cNvSpPr/>
      </dsp:nvSpPr>
      <dsp:spPr>
        <a:xfrm>
          <a:off x="3006666" y="1059384"/>
          <a:ext cx="2633584" cy="254736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t>$        96,758</a:t>
          </a:r>
        </a:p>
        <a:p>
          <a:pPr marL="114300" lvl="1" indent="-114300" algn="l" defTabSz="622300">
            <a:lnSpc>
              <a:spcPct val="90000"/>
            </a:lnSpc>
            <a:spcBef>
              <a:spcPct val="0"/>
            </a:spcBef>
            <a:spcAft>
              <a:spcPct val="15000"/>
            </a:spcAft>
            <a:buChar char="••"/>
          </a:pPr>
          <a:r>
            <a:rPr lang="en-US" sz="1400" b="0" kern="1200" dirty="0"/>
            <a:t>$            -</a:t>
          </a:r>
        </a:p>
        <a:p>
          <a:pPr marL="114300" lvl="1" indent="-114300" algn="l" defTabSz="622300">
            <a:lnSpc>
              <a:spcPct val="90000"/>
            </a:lnSpc>
            <a:spcBef>
              <a:spcPct val="0"/>
            </a:spcBef>
            <a:spcAft>
              <a:spcPct val="15000"/>
            </a:spcAft>
            <a:buChar char="••"/>
          </a:pPr>
          <a:r>
            <a:rPr lang="en-US" sz="1400" b="0" kern="1200" dirty="0"/>
            <a:t>$            -       </a:t>
          </a:r>
        </a:p>
        <a:p>
          <a:pPr marL="114300" lvl="1" indent="-114300" algn="l" defTabSz="622300">
            <a:lnSpc>
              <a:spcPct val="90000"/>
            </a:lnSpc>
            <a:spcBef>
              <a:spcPct val="0"/>
            </a:spcBef>
            <a:spcAft>
              <a:spcPct val="15000"/>
            </a:spcAft>
            <a:buChar char="••"/>
          </a:pPr>
          <a:r>
            <a:rPr lang="en-US" sz="1400" b="0" kern="1200" dirty="0"/>
            <a:t>$          3,305</a:t>
          </a:r>
        </a:p>
        <a:p>
          <a:pPr marL="114300" lvl="1" indent="-114300" algn="l" defTabSz="622300">
            <a:lnSpc>
              <a:spcPct val="90000"/>
            </a:lnSpc>
            <a:spcBef>
              <a:spcPct val="0"/>
            </a:spcBef>
            <a:spcAft>
              <a:spcPct val="15000"/>
            </a:spcAft>
            <a:buChar char="••"/>
          </a:pPr>
          <a:r>
            <a:rPr lang="en-US" sz="1400" b="0" kern="1200" dirty="0"/>
            <a:t>$          3,305</a:t>
          </a:r>
        </a:p>
        <a:p>
          <a:pPr marL="114300" lvl="1" indent="-114300" algn="l" defTabSz="622300">
            <a:lnSpc>
              <a:spcPct val="90000"/>
            </a:lnSpc>
            <a:spcBef>
              <a:spcPct val="0"/>
            </a:spcBef>
            <a:spcAft>
              <a:spcPct val="15000"/>
            </a:spcAft>
            <a:buChar char="••"/>
          </a:pPr>
          <a:r>
            <a:rPr lang="en-US" sz="1400" b="0" kern="1200" dirty="0"/>
            <a:t>$        93,453</a:t>
          </a:r>
        </a:p>
      </dsp:txBody>
      <dsp:txXfrm>
        <a:off x="3006666" y="1059384"/>
        <a:ext cx="2633584" cy="2547360"/>
      </dsp:txXfrm>
    </dsp:sp>
    <dsp:sp modelId="{4A1F68DB-E8B0-4291-BF2A-67AA92B29538}">
      <dsp:nvSpPr>
        <dsp:cNvPr id="0" name=""/>
        <dsp:cNvSpPr/>
      </dsp:nvSpPr>
      <dsp:spPr>
        <a:xfrm>
          <a:off x="6008953" y="5950"/>
          <a:ext cx="2633584" cy="105343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a:t>2019</a:t>
          </a:r>
        </a:p>
      </dsp:txBody>
      <dsp:txXfrm>
        <a:off x="6008953" y="5950"/>
        <a:ext cx="2633584" cy="1053433"/>
      </dsp:txXfrm>
    </dsp:sp>
    <dsp:sp modelId="{83548E15-6AA7-456C-B836-1C196C6872B9}">
      <dsp:nvSpPr>
        <dsp:cNvPr id="0" name=""/>
        <dsp:cNvSpPr/>
      </dsp:nvSpPr>
      <dsp:spPr>
        <a:xfrm>
          <a:off x="6008953" y="1059384"/>
          <a:ext cx="2633584" cy="254736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t>$       	106,309</a:t>
          </a:r>
        </a:p>
        <a:p>
          <a:pPr marL="114300" lvl="1" indent="-114300" algn="l" defTabSz="622300">
            <a:lnSpc>
              <a:spcPct val="90000"/>
            </a:lnSpc>
            <a:spcBef>
              <a:spcPct val="0"/>
            </a:spcBef>
            <a:spcAft>
              <a:spcPct val="15000"/>
            </a:spcAft>
            <a:buChar char="••"/>
          </a:pPr>
          <a:r>
            <a:rPr lang="en-US" sz="1400" b="0" kern="1200" dirty="0"/>
            <a:t>$	    1,516</a:t>
          </a:r>
        </a:p>
        <a:p>
          <a:pPr marL="114300" lvl="1" indent="-114300" algn="l" defTabSz="622300">
            <a:lnSpc>
              <a:spcPct val="90000"/>
            </a:lnSpc>
            <a:spcBef>
              <a:spcPct val="0"/>
            </a:spcBef>
            <a:spcAft>
              <a:spcPct val="15000"/>
            </a:spcAft>
            <a:buChar char="••"/>
          </a:pPr>
          <a:r>
            <a:rPr lang="en-US" sz="1400" b="0" kern="1200" dirty="0"/>
            <a:t>$	      -</a:t>
          </a:r>
        </a:p>
        <a:p>
          <a:pPr marL="114300" lvl="1" indent="-114300" algn="l" defTabSz="622300">
            <a:lnSpc>
              <a:spcPct val="90000"/>
            </a:lnSpc>
            <a:spcBef>
              <a:spcPct val="0"/>
            </a:spcBef>
            <a:spcAft>
              <a:spcPct val="15000"/>
            </a:spcAft>
            <a:buChar char="••"/>
          </a:pPr>
          <a:r>
            <a:rPr lang="en-US" sz="1400" b="0" kern="1200" dirty="0"/>
            <a:t>$	  12,972</a:t>
          </a:r>
        </a:p>
        <a:p>
          <a:pPr marL="114300" lvl="1" indent="-114300" algn="l" defTabSz="622300">
            <a:lnSpc>
              <a:spcPct val="90000"/>
            </a:lnSpc>
            <a:spcBef>
              <a:spcPct val="0"/>
            </a:spcBef>
            <a:spcAft>
              <a:spcPct val="15000"/>
            </a:spcAft>
            <a:buChar char="••"/>
          </a:pPr>
          <a:r>
            <a:rPr lang="en-US" sz="1400" b="0" kern="1200" dirty="0"/>
            <a:t>$	  14,488</a:t>
          </a:r>
        </a:p>
        <a:p>
          <a:pPr marL="114300" lvl="1" indent="-114300" algn="l" defTabSz="622300">
            <a:lnSpc>
              <a:spcPct val="90000"/>
            </a:lnSpc>
            <a:spcBef>
              <a:spcPct val="0"/>
            </a:spcBef>
            <a:spcAft>
              <a:spcPct val="15000"/>
            </a:spcAft>
            <a:buChar char="••"/>
          </a:pPr>
          <a:r>
            <a:rPr lang="en-US" sz="1400" b="0" kern="1200" dirty="0"/>
            <a:t>$	  91,821</a:t>
          </a:r>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endParaRPr lang="en-US" sz="1400" b="0" kern="1200" dirty="0"/>
        </a:p>
      </dsp:txBody>
      <dsp:txXfrm>
        <a:off x="6008953" y="1059384"/>
        <a:ext cx="2633584" cy="2547360"/>
      </dsp:txXfrm>
    </dsp:sp>
    <dsp:sp modelId="{D6BE9B6D-3193-431A-A730-A7D93A92EBCB}">
      <dsp:nvSpPr>
        <dsp:cNvPr id="0" name=""/>
        <dsp:cNvSpPr/>
      </dsp:nvSpPr>
      <dsp:spPr>
        <a:xfrm>
          <a:off x="9011240" y="5950"/>
          <a:ext cx="2633584" cy="105343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kern="1200" dirty="0"/>
            <a:t>2018</a:t>
          </a:r>
        </a:p>
      </dsp:txBody>
      <dsp:txXfrm>
        <a:off x="9011240" y="5950"/>
        <a:ext cx="2633584" cy="1053433"/>
      </dsp:txXfrm>
    </dsp:sp>
    <dsp:sp modelId="{8DD89C81-46F2-477A-9E30-B6A5BD3D93A5}">
      <dsp:nvSpPr>
        <dsp:cNvPr id="0" name=""/>
        <dsp:cNvSpPr/>
      </dsp:nvSpPr>
      <dsp:spPr>
        <a:xfrm>
          <a:off x="9015612" y="1065334"/>
          <a:ext cx="2633584" cy="254736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t>$	191,525</a:t>
          </a:r>
        </a:p>
        <a:p>
          <a:pPr marL="114300" lvl="1" indent="-114300" algn="l" defTabSz="622300">
            <a:lnSpc>
              <a:spcPct val="90000"/>
            </a:lnSpc>
            <a:spcBef>
              <a:spcPct val="0"/>
            </a:spcBef>
            <a:spcAft>
              <a:spcPct val="15000"/>
            </a:spcAft>
            <a:buChar char="••"/>
          </a:pPr>
          <a:r>
            <a:rPr lang="en-US" sz="1400" b="0" kern="1200" dirty="0"/>
            <a:t>$	  16,033</a:t>
          </a:r>
        </a:p>
        <a:p>
          <a:pPr marL="114300" lvl="1" indent="-114300" algn="l" defTabSz="622300">
            <a:lnSpc>
              <a:spcPct val="90000"/>
            </a:lnSpc>
            <a:spcBef>
              <a:spcPct val="0"/>
            </a:spcBef>
            <a:spcAft>
              <a:spcPct val="15000"/>
            </a:spcAft>
            <a:buChar char="••"/>
          </a:pPr>
          <a:r>
            <a:rPr lang="en-US" sz="1400" b="0" kern="1200" dirty="0"/>
            <a:t>$	  55,343</a:t>
          </a:r>
        </a:p>
        <a:p>
          <a:pPr marL="114300" lvl="1" indent="-114300" algn="l" defTabSz="622300">
            <a:lnSpc>
              <a:spcPct val="90000"/>
            </a:lnSpc>
            <a:spcBef>
              <a:spcPct val="0"/>
            </a:spcBef>
            <a:spcAft>
              <a:spcPct val="15000"/>
            </a:spcAft>
            <a:buChar char="••"/>
          </a:pPr>
          <a:r>
            <a:rPr lang="en-US" sz="1400" b="0" kern="1200" dirty="0"/>
            <a:t>$	  29,555</a:t>
          </a:r>
        </a:p>
        <a:p>
          <a:pPr marL="114300" lvl="1" indent="-114300" algn="l" defTabSz="622300">
            <a:lnSpc>
              <a:spcPct val="90000"/>
            </a:lnSpc>
            <a:spcBef>
              <a:spcPct val="0"/>
            </a:spcBef>
            <a:spcAft>
              <a:spcPct val="15000"/>
            </a:spcAft>
            <a:buChar char="••"/>
          </a:pPr>
          <a:r>
            <a:rPr lang="en-US" sz="1400" b="0" kern="1200" dirty="0"/>
            <a:t>$	100,931</a:t>
          </a:r>
        </a:p>
        <a:p>
          <a:pPr marL="114300" lvl="1" indent="-114300" algn="l" defTabSz="622300">
            <a:lnSpc>
              <a:spcPct val="90000"/>
            </a:lnSpc>
            <a:spcBef>
              <a:spcPct val="0"/>
            </a:spcBef>
            <a:spcAft>
              <a:spcPct val="15000"/>
            </a:spcAft>
            <a:buChar char="••"/>
          </a:pPr>
          <a:r>
            <a:rPr lang="en-US" sz="1400" b="0" kern="1200" dirty="0"/>
            <a:t>$	  90,594</a:t>
          </a:r>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endParaRPr lang="en-US" sz="1400" b="0" kern="1200" dirty="0"/>
        </a:p>
      </dsp:txBody>
      <dsp:txXfrm>
        <a:off x="9015612" y="1065334"/>
        <a:ext cx="2633584" cy="25473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81E68-9F29-4C5B-B8BD-4FC1987671A2}">
      <dsp:nvSpPr>
        <dsp:cNvPr id="0" name=""/>
        <dsp:cNvSpPr/>
      </dsp:nvSpPr>
      <dsp:spPr>
        <a:xfrm>
          <a:off x="4379" y="5950"/>
          <a:ext cx="2633584" cy="105343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endParaRPr lang="en-US" sz="1400" kern="1200" dirty="0"/>
        </a:p>
      </dsp:txBody>
      <dsp:txXfrm>
        <a:off x="4379" y="5950"/>
        <a:ext cx="2633584" cy="1053433"/>
      </dsp:txXfrm>
    </dsp:sp>
    <dsp:sp modelId="{AEE04920-86AD-4849-8560-360B7C075A49}">
      <dsp:nvSpPr>
        <dsp:cNvPr id="0" name=""/>
        <dsp:cNvSpPr/>
      </dsp:nvSpPr>
      <dsp:spPr>
        <a:xfrm>
          <a:off x="8" y="1057015"/>
          <a:ext cx="2633584" cy="254736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Revenue</a:t>
          </a:r>
        </a:p>
        <a:p>
          <a:pPr marL="114300" lvl="1" indent="-114300" algn="l" defTabSz="622300">
            <a:lnSpc>
              <a:spcPct val="90000"/>
            </a:lnSpc>
            <a:spcBef>
              <a:spcPct val="0"/>
            </a:spcBef>
            <a:spcAft>
              <a:spcPct val="15000"/>
            </a:spcAft>
            <a:buChar char="••"/>
          </a:pPr>
          <a:r>
            <a:rPr lang="en-US" sz="1400" kern="1200" dirty="0"/>
            <a:t>Personnel Expense</a:t>
          </a:r>
        </a:p>
        <a:p>
          <a:pPr marL="114300" lvl="1" indent="-114300" algn="l" defTabSz="622300">
            <a:lnSpc>
              <a:spcPct val="90000"/>
            </a:lnSpc>
            <a:spcBef>
              <a:spcPct val="0"/>
            </a:spcBef>
            <a:spcAft>
              <a:spcPct val="15000"/>
            </a:spcAft>
            <a:buChar char="••"/>
          </a:pPr>
          <a:r>
            <a:rPr lang="en-US" sz="1400" kern="1200" dirty="0"/>
            <a:t>Cost of Goods Sold</a:t>
          </a:r>
        </a:p>
        <a:p>
          <a:pPr marL="114300" lvl="1" indent="-114300" algn="l" defTabSz="622300">
            <a:lnSpc>
              <a:spcPct val="90000"/>
            </a:lnSpc>
            <a:spcBef>
              <a:spcPct val="0"/>
            </a:spcBef>
            <a:spcAft>
              <a:spcPct val="15000"/>
            </a:spcAft>
            <a:buChar char="••"/>
          </a:pPr>
          <a:r>
            <a:rPr lang="en-US" sz="1400" kern="1200" dirty="0"/>
            <a:t>Operating Expenses</a:t>
          </a:r>
        </a:p>
        <a:p>
          <a:pPr marL="114300" lvl="1" indent="-114300" algn="l" defTabSz="622300">
            <a:lnSpc>
              <a:spcPct val="90000"/>
            </a:lnSpc>
            <a:spcBef>
              <a:spcPct val="0"/>
            </a:spcBef>
            <a:spcAft>
              <a:spcPct val="15000"/>
            </a:spcAft>
            <a:buChar char="••"/>
          </a:pPr>
          <a:r>
            <a:rPr lang="en-US" sz="1400" kern="1200" dirty="0"/>
            <a:t>Total Expenses</a:t>
          </a:r>
        </a:p>
        <a:p>
          <a:pPr marL="114300" lvl="1" indent="-114300" algn="l" defTabSz="622300">
            <a:lnSpc>
              <a:spcPct val="90000"/>
            </a:lnSpc>
            <a:spcBef>
              <a:spcPct val="0"/>
            </a:spcBef>
            <a:spcAft>
              <a:spcPct val="15000"/>
            </a:spcAft>
            <a:buChar char="••"/>
          </a:pPr>
          <a:r>
            <a:rPr lang="en-US" sz="1400" kern="1200" dirty="0"/>
            <a:t>Net Income</a:t>
          </a:r>
        </a:p>
      </dsp:txBody>
      <dsp:txXfrm>
        <a:off x="8" y="1057015"/>
        <a:ext cx="2633584" cy="2547360"/>
      </dsp:txXfrm>
    </dsp:sp>
    <dsp:sp modelId="{D0E83513-6441-4BB8-A857-5EDFBEFFF251}">
      <dsp:nvSpPr>
        <dsp:cNvPr id="0" name=""/>
        <dsp:cNvSpPr/>
      </dsp:nvSpPr>
      <dsp:spPr>
        <a:xfrm>
          <a:off x="3006666" y="5950"/>
          <a:ext cx="2633584" cy="105343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a:t>2020</a:t>
          </a:r>
        </a:p>
      </dsp:txBody>
      <dsp:txXfrm>
        <a:off x="3006666" y="5950"/>
        <a:ext cx="2633584" cy="1053433"/>
      </dsp:txXfrm>
    </dsp:sp>
    <dsp:sp modelId="{F9600A45-9DFB-4944-9BF8-D41E1DCFD670}">
      <dsp:nvSpPr>
        <dsp:cNvPr id="0" name=""/>
        <dsp:cNvSpPr/>
      </dsp:nvSpPr>
      <dsp:spPr>
        <a:xfrm>
          <a:off x="3006666" y="1059384"/>
          <a:ext cx="2633584" cy="254736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a:t>$      782,034</a:t>
          </a:r>
          <a:endParaRPr lang="en-US" sz="1400" b="0" kern="1200" dirty="0"/>
        </a:p>
        <a:p>
          <a:pPr marL="114300" lvl="1" indent="-114300" algn="l" defTabSz="622300">
            <a:lnSpc>
              <a:spcPct val="90000"/>
            </a:lnSpc>
            <a:spcBef>
              <a:spcPct val="0"/>
            </a:spcBef>
            <a:spcAft>
              <a:spcPct val="15000"/>
            </a:spcAft>
            <a:buChar char="••"/>
          </a:pPr>
          <a:r>
            <a:rPr lang="en-US" sz="1400" b="0" kern="1200" dirty="0"/>
            <a:t>$      211,443</a:t>
          </a:r>
        </a:p>
        <a:p>
          <a:pPr marL="114300" lvl="1" indent="-114300" algn="l" defTabSz="622300">
            <a:lnSpc>
              <a:spcPct val="90000"/>
            </a:lnSpc>
            <a:spcBef>
              <a:spcPct val="0"/>
            </a:spcBef>
            <a:spcAft>
              <a:spcPct val="15000"/>
            </a:spcAft>
            <a:buChar char="••"/>
          </a:pPr>
          <a:r>
            <a:rPr lang="en-US" sz="1400" b="0" kern="1200" dirty="0"/>
            <a:t>$             135</a:t>
          </a:r>
        </a:p>
        <a:p>
          <a:pPr marL="114300" lvl="1" indent="-114300" algn="l" defTabSz="622300">
            <a:lnSpc>
              <a:spcPct val="90000"/>
            </a:lnSpc>
            <a:spcBef>
              <a:spcPct val="0"/>
            </a:spcBef>
            <a:spcAft>
              <a:spcPct val="15000"/>
            </a:spcAft>
            <a:buChar char="••"/>
          </a:pPr>
          <a:r>
            <a:rPr lang="en-US" sz="1400" b="0" kern="1200" dirty="0"/>
            <a:t>$      213,728</a:t>
          </a:r>
        </a:p>
        <a:p>
          <a:pPr marL="114300" lvl="1" indent="-114300" algn="l" defTabSz="622300">
            <a:lnSpc>
              <a:spcPct val="90000"/>
            </a:lnSpc>
            <a:spcBef>
              <a:spcPct val="0"/>
            </a:spcBef>
            <a:spcAft>
              <a:spcPct val="15000"/>
            </a:spcAft>
            <a:buChar char="••"/>
          </a:pPr>
          <a:r>
            <a:rPr lang="en-US" sz="1400" b="0" kern="1200" dirty="0"/>
            <a:t>$      425,306</a:t>
          </a:r>
        </a:p>
        <a:p>
          <a:pPr marL="114300" lvl="1" indent="-114300" algn="l" defTabSz="622300">
            <a:lnSpc>
              <a:spcPct val="90000"/>
            </a:lnSpc>
            <a:spcBef>
              <a:spcPct val="0"/>
            </a:spcBef>
            <a:spcAft>
              <a:spcPct val="15000"/>
            </a:spcAft>
            <a:buChar char="••"/>
          </a:pPr>
          <a:r>
            <a:rPr lang="en-US" sz="1400" b="0" kern="1200" dirty="0"/>
            <a:t>$      356,728</a:t>
          </a:r>
        </a:p>
      </dsp:txBody>
      <dsp:txXfrm>
        <a:off x="3006666" y="1059384"/>
        <a:ext cx="2633584" cy="2547360"/>
      </dsp:txXfrm>
    </dsp:sp>
    <dsp:sp modelId="{4A1F68DB-E8B0-4291-BF2A-67AA92B29538}">
      <dsp:nvSpPr>
        <dsp:cNvPr id="0" name=""/>
        <dsp:cNvSpPr/>
      </dsp:nvSpPr>
      <dsp:spPr>
        <a:xfrm>
          <a:off x="6008953" y="5950"/>
          <a:ext cx="2633584" cy="105343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kern="1200" dirty="0"/>
            <a:t>2019</a:t>
          </a:r>
        </a:p>
      </dsp:txBody>
      <dsp:txXfrm>
        <a:off x="6008953" y="5950"/>
        <a:ext cx="2633584" cy="1053433"/>
      </dsp:txXfrm>
    </dsp:sp>
    <dsp:sp modelId="{83548E15-6AA7-456C-B836-1C196C6872B9}">
      <dsp:nvSpPr>
        <dsp:cNvPr id="0" name=""/>
        <dsp:cNvSpPr/>
      </dsp:nvSpPr>
      <dsp:spPr>
        <a:xfrm>
          <a:off x="6008953" y="1059384"/>
          <a:ext cx="2633584" cy="254736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a:t>$        846,621  </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a:t>
          </a:r>
          <a:r>
            <a:rPr lang="en-US" sz="1400" b="0" kern="1200" dirty="0"/>
            <a:t>225,647</a:t>
          </a:r>
          <a:r>
            <a:rPr lang="en-US" sz="1400" b="0" i="0" u="none" kern="1200" dirty="0"/>
            <a:t> </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132</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a:t>
          </a:r>
          <a:r>
            <a:rPr lang="en-US" sz="1400" b="0" kern="1200" dirty="0"/>
            <a:t>257,598</a:t>
          </a:r>
          <a:r>
            <a:rPr lang="en-US" sz="1400" b="0" i="0" u="none" kern="1200" dirty="0"/>
            <a:t>  </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a:t>
          </a:r>
          <a:r>
            <a:rPr lang="en-US" sz="1400" b="0" kern="1200" dirty="0"/>
            <a:t>483,377</a:t>
          </a:r>
          <a:r>
            <a:rPr lang="en-US" sz="1400" b="0" i="0" u="none" kern="1200" dirty="0"/>
            <a:t> </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a:t>
          </a:r>
          <a:r>
            <a:rPr lang="en-US" sz="1400" b="0" kern="1200" dirty="0"/>
            <a:t>363,244</a:t>
          </a:r>
          <a:r>
            <a:rPr lang="en-US" sz="1400" b="0" i="0" u="none" kern="1200" dirty="0"/>
            <a:t>  </a:t>
          </a:r>
          <a:endParaRPr lang="en-US" sz="1400" b="0" kern="1200" dirty="0"/>
        </a:p>
      </dsp:txBody>
      <dsp:txXfrm>
        <a:off x="6008953" y="1059384"/>
        <a:ext cx="2633584" cy="2547360"/>
      </dsp:txXfrm>
    </dsp:sp>
    <dsp:sp modelId="{D6BE9B6D-3193-431A-A730-A7D93A92EBCB}">
      <dsp:nvSpPr>
        <dsp:cNvPr id="0" name=""/>
        <dsp:cNvSpPr/>
      </dsp:nvSpPr>
      <dsp:spPr>
        <a:xfrm>
          <a:off x="9011240" y="5950"/>
          <a:ext cx="2633584" cy="105343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kern="1200" dirty="0"/>
            <a:t>2018</a:t>
          </a:r>
        </a:p>
      </dsp:txBody>
      <dsp:txXfrm>
        <a:off x="9011240" y="5950"/>
        <a:ext cx="2633584" cy="1053433"/>
      </dsp:txXfrm>
    </dsp:sp>
    <dsp:sp modelId="{8DD89C81-46F2-477A-9E30-B6A5BD3D93A5}">
      <dsp:nvSpPr>
        <dsp:cNvPr id="0" name=""/>
        <dsp:cNvSpPr/>
      </dsp:nvSpPr>
      <dsp:spPr>
        <a:xfrm>
          <a:off x="9011240" y="1059384"/>
          <a:ext cx="2633584" cy="254736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a:t>$        885,824 </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237,807 </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204</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242,922</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480,933</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404,891  </a:t>
          </a:r>
          <a:endParaRPr lang="en-US" sz="1400" b="0" kern="1200" dirty="0"/>
        </a:p>
      </dsp:txBody>
      <dsp:txXfrm>
        <a:off x="9011240" y="1059384"/>
        <a:ext cx="2633584" cy="25473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81E68-9F29-4C5B-B8BD-4FC1987671A2}">
      <dsp:nvSpPr>
        <dsp:cNvPr id="0" name=""/>
        <dsp:cNvSpPr/>
      </dsp:nvSpPr>
      <dsp:spPr>
        <a:xfrm>
          <a:off x="4379" y="21098"/>
          <a:ext cx="2633584" cy="105343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endParaRPr lang="en-US" sz="1400" kern="1200" dirty="0"/>
        </a:p>
      </dsp:txBody>
      <dsp:txXfrm>
        <a:off x="4379" y="21098"/>
        <a:ext cx="2633584" cy="1053433"/>
      </dsp:txXfrm>
    </dsp:sp>
    <dsp:sp modelId="{AEE04920-86AD-4849-8560-360B7C075A49}">
      <dsp:nvSpPr>
        <dsp:cNvPr id="0" name=""/>
        <dsp:cNvSpPr/>
      </dsp:nvSpPr>
      <dsp:spPr>
        <a:xfrm>
          <a:off x="8" y="1072775"/>
          <a:ext cx="2633584" cy="188856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Revenue</a:t>
          </a:r>
        </a:p>
        <a:p>
          <a:pPr marL="114300" lvl="1" indent="-114300" algn="l" defTabSz="622300">
            <a:lnSpc>
              <a:spcPct val="90000"/>
            </a:lnSpc>
            <a:spcBef>
              <a:spcPct val="0"/>
            </a:spcBef>
            <a:spcAft>
              <a:spcPct val="15000"/>
            </a:spcAft>
            <a:buChar char="••"/>
          </a:pPr>
          <a:r>
            <a:rPr lang="en-US" sz="1400" kern="1200" dirty="0"/>
            <a:t>Personnel Expense</a:t>
          </a:r>
        </a:p>
        <a:p>
          <a:pPr marL="114300" lvl="1" indent="-114300" algn="l" defTabSz="622300">
            <a:lnSpc>
              <a:spcPct val="90000"/>
            </a:lnSpc>
            <a:spcBef>
              <a:spcPct val="0"/>
            </a:spcBef>
            <a:spcAft>
              <a:spcPct val="15000"/>
            </a:spcAft>
            <a:buChar char="••"/>
          </a:pPr>
          <a:r>
            <a:rPr lang="en-US" sz="1400" kern="1200" dirty="0"/>
            <a:t>Cost of Goods Sold</a:t>
          </a:r>
        </a:p>
        <a:p>
          <a:pPr marL="114300" lvl="1" indent="-114300" algn="l" defTabSz="622300">
            <a:lnSpc>
              <a:spcPct val="90000"/>
            </a:lnSpc>
            <a:spcBef>
              <a:spcPct val="0"/>
            </a:spcBef>
            <a:spcAft>
              <a:spcPct val="15000"/>
            </a:spcAft>
            <a:buChar char="••"/>
          </a:pPr>
          <a:r>
            <a:rPr lang="en-US" sz="1400" kern="1200" dirty="0"/>
            <a:t>Operating Expenses</a:t>
          </a:r>
        </a:p>
        <a:p>
          <a:pPr marL="114300" lvl="1" indent="-114300" algn="l" defTabSz="622300">
            <a:lnSpc>
              <a:spcPct val="90000"/>
            </a:lnSpc>
            <a:spcBef>
              <a:spcPct val="0"/>
            </a:spcBef>
            <a:spcAft>
              <a:spcPct val="15000"/>
            </a:spcAft>
            <a:buChar char="••"/>
          </a:pPr>
          <a:r>
            <a:rPr lang="en-US" sz="1400" kern="1200" dirty="0"/>
            <a:t>Total Expenses</a:t>
          </a:r>
        </a:p>
        <a:p>
          <a:pPr marL="114300" lvl="1" indent="-114300" algn="l" defTabSz="622300">
            <a:lnSpc>
              <a:spcPct val="90000"/>
            </a:lnSpc>
            <a:spcBef>
              <a:spcPct val="0"/>
            </a:spcBef>
            <a:spcAft>
              <a:spcPct val="15000"/>
            </a:spcAft>
            <a:buChar char="••"/>
          </a:pPr>
          <a:r>
            <a:rPr lang="en-US" sz="1400" kern="1200" dirty="0"/>
            <a:t>Net Income</a:t>
          </a:r>
        </a:p>
      </dsp:txBody>
      <dsp:txXfrm>
        <a:off x="8" y="1072775"/>
        <a:ext cx="2633584" cy="1888560"/>
      </dsp:txXfrm>
    </dsp:sp>
    <dsp:sp modelId="{D0E83513-6441-4BB8-A857-5EDFBEFFF251}">
      <dsp:nvSpPr>
        <dsp:cNvPr id="0" name=""/>
        <dsp:cNvSpPr/>
      </dsp:nvSpPr>
      <dsp:spPr>
        <a:xfrm>
          <a:off x="3006666" y="21098"/>
          <a:ext cx="2633584" cy="105343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a:t>2020</a:t>
          </a:r>
        </a:p>
      </dsp:txBody>
      <dsp:txXfrm>
        <a:off x="3006666" y="21098"/>
        <a:ext cx="2633584" cy="1053433"/>
      </dsp:txXfrm>
    </dsp:sp>
    <dsp:sp modelId="{F9600A45-9DFB-4944-9BF8-D41E1DCFD670}">
      <dsp:nvSpPr>
        <dsp:cNvPr id="0" name=""/>
        <dsp:cNvSpPr/>
      </dsp:nvSpPr>
      <dsp:spPr>
        <a:xfrm>
          <a:off x="3006666" y="1074531"/>
          <a:ext cx="2633584" cy="188856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a:t>$   2,003,356</a:t>
          </a:r>
          <a:endParaRPr lang="en-US" sz="1400" b="0" kern="1200" dirty="0"/>
        </a:p>
        <a:p>
          <a:pPr marL="114300" lvl="1" indent="-114300" algn="l" defTabSz="622300">
            <a:lnSpc>
              <a:spcPct val="90000"/>
            </a:lnSpc>
            <a:spcBef>
              <a:spcPct val="0"/>
            </a:spcBef>
            <a:spcAft>
              <a:spcPct val="15000"/>
            </a:spcAft>
            <a:buChar char="••"/>
          </a:pPr>
          <a:r>
            <a:rPr lang="en-US" sz="1400" b="0" kern="1200" dirty="0"/>
            <a:t>$      564,969</a:t>
          </a:r>
        </a:p>
        <a:p>
          <a:pPr marL="114300" lvl="1" indent="-114300" algn="l" defTabSz="622300">
            <a:lnSpc>
              <a:spcPct val="90000"/>
            </a:lnSpc>
            <a:spcBef>
              <a:spcPct val="0"/>
            </a:spcBef>
            <a:spcAft>
              <a:spcPct val="15000"/>
            </a:spcAft>
            <a:buChar char="••"/>
          </a:pPr>
          <a:r>
            <a:rPr lang="en-US" sz="1400" b="0" kern="1200" dirty="0"/>
            <a:t>$          2,200</a:t>
          </a:r>
        </a:p>
        <a:p>
          <a:pPr marL="114300" lvl="1" indent="-114300" algn="l" defTabSz="622300">
            <a:lnSpc>
              <a:spcPct val="90000"/>
            </a:lnSpc>
            <a:spcBef>
              <a:spcPct val="0"/>
            </a:spcBef>
            <a:spcAft>
              <a:spcPct val="15000"/>
            </a:spcAft>
            <a:buChar char="••"/>
          </a:pPr>
          <a:r>
            <a:rPr lang="en-US" sz="1400" b="0" kern="1200" dirty="0"/>
            <a:t>$   1,765,909</a:t>
          </a:r>
        </a:p>
        <a:p>
          <a:pPr marL="114300" lvl="1" indent="-114300" algn="l" defTabSz="622300">
            <a:lnSpc>
              <a:spcPct val="90000"/>
            </a:lnSpc>
            <a:spcBef>
              <a:spcPct val="0"/>
            </a:spcBef>
            <a:spcAft>
              <a:spcPct val="15000"/>
            </a:spcAft>
            <a:buChar char="••"/>
          </a:pPr>
          <a:r>
            <a:rPr lang="en-US" sz="1400" b="0" kern="1200" dirty="0"/>
            <a:t>$   2,333,078</a:t>
          </a:r>
        </a:p>
        <a:p>
          <a:pPr marL="114300" lvl="1" indent="-114300" algn="l" defTabSz="622300">
            <a:lnSpc>
              <a:spcPct val="90000"/>
            </a:lnSpc>
            <a:spcBef>
              <a:spcPct val="0"/>
            </a:spcBef>
            <a:spcAft>
              <a:spcPct val="15000"/>
            </a:spcAft>
            <a:buChar char="••"/>
          </a:pPr>
          <a:r>
            <a:rPr lang="en-US" sz="1400" b="0" kern="1200" dirty="0"/>
            <a:t>$     (329,722)</a:t>
          </a:r>
        </a:p>
      </dsp:txBody>
      <dsp:txXfrm>
        <a:off x="3006666" y="1074531"/>
        <a:ext cx="2633584" cy="1888560"/>
      </dsp:txXfrm>
    </dsp:sp>
    <dsp:sp modelId="{4A1F68DB-E8B0-4291-BF2A-67AA92B29538}">
      <dsp:nvSpPr>
        <dsp:cNvPr id="0" name=""/>
        <dsp:cNvSpPr/>
      </dsp:nvSpPr>
      <dsp:spPr>
        <a:xfrm>
          <a:off x="6008953" y="21098"/>
          <a:ext cx="2633584" cy="105343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kern="1200" dirty="0"/>
            <a:t>2019</a:t>
          </a:r>
        </a:p>
      </dsp:txBody>
      <dsp:txXfrm>
        <a:off x="6008953" y="21098"/>
        <a:ext cx="2633584" cy="1053433"/>
      </dsp:txXfrm>
    </dsp:sp>
    <dsp:sp modelId="{83548E15-6AA7-456C-B836-1C196C6872B9}">
      <dsp:nvSpPr>
        <dsp:cNvPr id="0" name=""/>
        <dsp:cNvSpPr/>
      </dsp:nvSpPr>
      <dsp:spPr>
        <a:xfrm>
          <a:off x="6008953" y="1074531"/>
          <a:ext cx="2633584" cy="188856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a:t>$    2,328,905  </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a:t>
          </a:r>
          <a:r>
            <a:rPr lang="en-US" sz="1400" b="0" kern="1200" dirty="0"/>
            <a:t>634,583</a:t>
          </a:r>
          <a:r>
            <a:rPr lang="en-US" sz="1400" b="0" i="0" u="none" kern="1200" dirty="0"/>
            <a:t>  </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a:t>
          </a:r>
          <a:r>
            <a:rPr lang="en-US" sz="1400" b="0" kern="1200" dirty="0"/>
            <a:t>4,372</a:t>
          </a:r>
          <a:r>
            <a:rPr lang="en-US" sz="1400" b="0" i="0" u="none" kern="1200" dirty="0"/>
            <a:t>   </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a:t>
          </a:r>
          <a:r>
            <a:rPr lang="en-US" sz="1400" b="0" kern="1200" dirty="0"/>
            <a:t>1,872,931</a:t>
          </a:r>
          <a:r>
            <a:rPr lang="en-US" sz="1400" b="0" i="0" u="none" kern="1200" dirty="0"/>
            <a:t>  </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a:t>
          </a:r>
          <a:r>
            <a:rPr lang="en-US" sz="1400" b="0" kern="1200" dirty="0"/>
            <a:t>2,511,886</a:t>
          </a:r>
        </a:p>
        <a:p>
          <a:pPr marL="114300" lvl="1" indent="-114300" algn="l" defTabSz="622300">
            <a:lnSpc>
              <a:spcPct val="90000"/>
            </a:lnSpc>
            <a:spcBef>
              <a:spcPct val="0"/>
            </a:spcBef>
            <a:spcAft>
              <a:spcPct val="15000"/>
            </a:spcAft>
            <a:buChar char="••"/>
          </a:pPr>
          <a:r>
            <a:rPr lang="en-US" sz="1400" b="0" i="0" u="none" kern="1200" dirty="0"/>
            <a:t>$     </a:t>
          </a:r>
          <a:r>
            <a:rPr lang="en-US" sz="1400" b="0" kern="1200" dirty="0"/>
            <a:t>(182,981)</a:t>
          </a:r>
        </a:p>
      </dsp:txBody>
      <dsp:txXfrm>
        <a:off x="6008953" y="1074531"/>
        <a:ext cx="2633584" cy="1888560"/>
      </dsp:txXfrm>
    </dsp:sp>
    <dsp:sp modelId="{D6BE9B6D-3193-431A-A730-A7D93A92EBCB}">
      <dsp:nvSpPr>
        <dsp:cNvPr id="0" name=""/>
        <dsp:cNvSpPr/>
      </dsp:nvSpPr>
      <dsp:spPr>
        <a:xfrm>
          <a:off x="9011240" y="21098"/>
          <a:ext cx="2633584" cy="105343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kern="1200" dirty="0"/>
            <a:t>2018</a:t>
          </a:r>
        </a:p>
      </dsp:txBody>
      <dsp:txXfrm>
        <a:off x="9011240" y="21098"/>
        <a:ext cx="2633584" cy="1053433"/>
      </dsp:txXfrm>
    </dsp:sp>
    <dsp:sp modelId="{8DD89C81-46F2-477A-9E30-B6A5BD3D93A5}">
      <dsp:nvSpPr>
        <dsp:cNvPr id="0" name=""/>
        <dsp:cNvSpPr/>
      </dsp:nvSpPr>
      <dsp:spPr>
        <a:xfrm>
          <a:off x="9011240" y="1074531"/>
          <a:ext cx="2633584" cy="188856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a:t>$    2,474,839 </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658,101  </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5,577</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1,834,428 </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2,498,106</a:t>
          </a:r>
          <a:endParaRPr lang="en-US" sz="1400" b="0" kern="1200" dirty="0"/>
        </a:p>
        <a:p>
          <a:pPr marL="114300" lvl="1" indent="-114300" algn="l" defTabSz="622300">
            <a:lnSpc>
              <a:spcPct val="90000"/>
            </a:lnSpc>
            <a:spcBef>
              <a:spcPct val="0"/>
            </a:spcBef>
            <a:spcAft>
              <a:spcPct val="15000"/>
            </a:spcAft>
            <a:buChar char="••"/>
          </a:pPr>
          <a:r>
            <a:rPr lang="en-US" sz="1400" b="0" i="0" u="none" kern="1200" dirty="0"/>
            <a:t>$       (23,267) </a:t>
          </a:r>
          <a:endParaRPr lang="en-US" sz="1400" b="0" kern="1200" dirty="0"/>
        </a:p>
      </dsp:txBody>
      <dsp:txXfrm>
        <a:off x="9011240" y="1074531"/>
        <a:ext cx="2633584" cy="18885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0017C-1984-437A-8717-D9CA301BE6C5}">
      <dsp:nvSpPr>
        <dsp:cNvPr id="0" name=""/>
        <dsp:cNvSpPr/>
      </dsp:nvSpPr>
      <dsp:spPr>
        <a:xfrm>
          <a:off x="5933991" y="1039085"/>
          <a:ext cx="5178653" cy="404112"/>
        </a:xfrm>
        <a:custGeom>
          <a:avLst/>
          <a:gdLst/>
          <a:ahLst/>
          <a:cxnLst/>
          <a:rect l="0" t="0" r="0" b="0"/>
          <a:pathLst>
            <a:path>
              <a:moveTo>
                <a:pt x="0" y="0"/>
              </a:moveTo>
              <a:lnTo>
                <a:pt x="0" y="275391"/>
              </a:lnTo>
              <a:lnTo>
                <a:pt x="5178653" y="275391"/>
              </a:lnTo>
              <a:lnTo>
                <a:pt x="5178653" y="40411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69D010-296F-41D5-8A09-BA3E3307B927}">
      <dsp:nvSpPr>
        <dsp:cNvPr id="0" name=""/>
        <dsp:cNvSpPr/>
      </dsp:nvSpPr>
      <dsp:spPr>
        <a:xfrm>
          <a:off x="5933991" y="1039085"/>
          <a:ext cx="3343850" cy="404112"/>
        </a:xfrm>
        <a:custGeom>
          <a:avLst/>
          <a:gdLst/>
          <a:ahLst/>
          <a:cxnLst/>
          <a:rect l="0" t="0" r="0" b="0"/>
          <a:pathLst>
            <a:path>
              <a:moveTo>
                <a:pt x="0" y="0"/>
              </a:moveTo>
              <a:lnTo>
                <a:pt x="0" y="275391"/>
              </a:lnTo>
              <a:lnTo>
                <a:pt x="3343850" y="275391"/>
              </a:lnTo>
              <a:lnTo>
                <a:pt x="3343850" y="40411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D83331-EFE1-44DC-91DF-7C64F22B7BE7}">
      <dsp:nvSpPr>
        <dsp:cNvPr id="0" name=""/>
        <dsp:cNvSpPr/>
      </dsp:nvSpPr>
      <dsp:spPr>
        <a:xfrm>
          <a:off x="5933991" y="1039085"/>
          <a:ext cx="1562752" cy="404112"/>
        </a:xfrm>
        <a:custGeom>
          <a:avLst/>
          <a:gdLst/>
          <a:ahLst/>
          <a:cxnLst/>
          <a:rect l="0" t="0" r="0" b="0"/>
          <a:pathLst>
            <a:path>
              <a:moveTo>
                <a:pt x="0" y="0"/>
              </a:moveTo>
              <a:lnTo>
                <a:pt x="0" y="275391"/>
              </a:lnTo>
              <a:lnTo>
                <a:pt x="1562752" y="275391"/>
              </a:lnTo>
              <a:lnTo>
                <a:pt x="1562752" y="40411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94DB6F-CCFD-4D60-965E-936D119D6832}">
      <dsp:nvSpPr>
        <dsp:cNvPr id="0" name=""/>
        <dsp:cNvSpPr/>
      </dsp:nvSpPr>
      <dsp:spPr>
        <a:xfrm>
          <a:off x="5798466" y="1039085"/>
          <a:ext cx="135524" cy="404112"/>
        </a:xfrm>
        <a:custGeom>
          <a:avLst/>
          <a:gdLst/>
          <a:ahLst/>
          <a:cxnLst/>
          <a:rect l="0" t="0" r="0" b="0"/>
          <a:pathLst>
            <a:path>
              <a:moveTo>
                <a:pt x="135524" y="0"/>
              </a:moveTo>
              <a:lnTo>
                <a:pt x="135524" y="275391"/>
              </a:lnTo>
              <a:lnTo>
                <a:pt x="0" y="275391"/>
              </a:lnTo>
              <a:lnTo>
                <a:pt x="0" y="40411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AC5A3D-07E9-4506-83B9-05CCD1F09E33}">
      <dsp:nvSpPr>
        <dsp:cNvPr id="0" name=""/>
        <dsp:cNvSpPr/>
      </dsp:nvSpPr>
      <dsp:spPr>
        <a:xfrm>
          <a:off x="4116223" y="1039085"/>
          <a:ext cx="1817767" cy="404112"/>
        </a:xfrm>
        <a:custGeom>
          <a:avLst/>
          <a:gdLst/>
          <a:ahLst/>
          <a:cxnLst/>
          <a:rect l="0" t="0" r="0" b="0"/>
          <a:pathLst>
            <a:path>
              <a:moveTo>
                <a:pt x="1817767" y="0"/>
              </a:moveTo>
              <a:lnTo>
                <a:pt x="1817767" y="275391"/>
              </a:lnTo>
              <a:lnTo>
                <a:pt x="0" y="275391"/>
              </a:lnTo>
              <a:lnTo>
                <a:pt x="0" y="40411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388F67-F9C1-4750-A73D-EAF0CEAF01DD}">
      <dsp:nvSpPr>
        <dsp:cNvPr id="0" name=""/>
        <dsp:cNvSpPr/>
      </dsp:nvSpPr>
      <dsp:spPr>
        <a:xfrm>
          <a:off x="2433981" y="1039085"/>
          <a:ext cx="3500009" cy="404112"/>
        </a:xfrm>
        <a:custGeom>
          <a:avLst/>
          <a:gdLst/>
          <a:ahLst/>
          <a:cxnLst/>
          <a:rect l="0" t="0" r="0" b="0"/>
          <a:pathLst>
            <a:path>
              <a:moveTo>
                <a:pt x="3500009" y="0"/>
              </a:moveTo>
              <a:lnTo>
                <a:pt x="3500009" y="275391"/>
              </a:lnTo>
              <a:lnTo>
                <a:pt x="0" y="275391"/>
              </a:lnTo>
              <a:lnTo>
                <a:pt x="0" y="40411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3FC4F8-ECDE-4CA2-A940-874B730BD8E2}">
      <dsp:nvSpPr>
        <dsp:cNvPr id="0" name=""/>
        <dsp:cNvSpPr/>
      </dsp:nvSpPr>
      <dsp:spPr>
        <a:xfrm>
          <a:off x="718668" y="1039085"/>
          <a:ext cx="5215322" cy="404112"/>
        </a:xfrm>
        <a:custGeom>
          <a:avLst/>
          <a:gdLst/>
          <a:ahLst/>
          <a:cxnLst/>
          <a:rect l="0" t="0" r="0" b="0"/>
          <a:pathLst>
            <a:path>
              <a:moveTo>
                <a:pt x="5215322" y="0"/>
              </a:moveTo>
              <a:lnTo>
                <a:pt x="5215322" y="275391"/>
              </a:lnTo>
              <a:lnTo>
                <a:pt x="0" y="275391"/>
              </a:lnTo>
              <a:lnTo>
                <a:pt x="0" y="40411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FDB6D5-F17C-4410-B398-CB45CCC1AB8C}">
      <dsp:nvSpPr>
        <dsp:cNvPr id="0" name=""/>
        <dsp:cNvSpPr/>
      </dsp:nvSpPr>
      <dsp:spPr>
        <a:xfrm>
          <a:off x="5239241" y="156753"/>
          <a:ext cx="1389499" cy="88233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236BFE-74BD-46FF-AB5D-13DC7A32350F}">
      <dsp:nvSpPr>
        <dsp:cNvPr id="0" name=""/>
        <dsp:cNvSpPr/>
      </dsp:nvSpPr>
      <dsp:spPr>
        <a:xfrm>
          <a:off x="5393630" y="303422"/>
          <a:ext cx="1389499" cy="88233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Jack Shaw Vice President for Campus Services</a:t>
          </a:r>
        </a:p>
      </dsp:txBody>
      <dsp:txXfrm>
        <a:off x="5419473" y="329265"/>
        <a:ext cx="1337813" cy="830646"/>
      </dsp:txXfrm>
    </dsp:sp>
    <dsp:sp modelId="{F32C3326-3D5B-41C4-8554-92355C171A92}">
      <dsp:nvSpPr>
        <dsp:cNvPr id="0" name=""/>
        <dsp:cNvSpPr/>
      </dsp:nvSpPr>
      <dsp:spPr>
        <a:xfrm>
          <a:off x="6883" y="1443198"/>
          <a:ext cx="1423570" cy="111029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739A35-0D79-46D9-8E73-CF6BD8272A04}">
      <dsp:nvSpPr>
        <dsp:cNvPr id="0" name=""/>
        <dsp:cNvSpPr/>
      </dsp:nvSpPr>
      <dsp:spPr>
        <a:xfrm>
          <a:off x="161272" y="1589867"/>
          <a:ext cx="1423570" cy="111029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Administrative Support            Jo Mullikin </a:t>
          </a:r>
        </a:p>
      </dsp:txBody>
      <dsp:txXfrm>
        <a:off x="193791" y="1622386"/>
        <a:ext cx="1358532" cy="1045253"/>
      </dsp:txXfrm>
    </dsp:sp>
    <dsp:sp modelId="{1B0E4DAF-763B-42FC-BC34-AB2F28A885A2}">
      <dsp:nvSpPr>
        <dsp:cNvPr id="0" name=""/>
        <dsp:cNvSpPr/>
      </dsp:nvSpPr>
      <dsp:spPr>
        <a:xfrm>
          <a:off x="1739231" y="1443198"/>
          <a:ext cx="1389499" cy="13281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B24B3B-F00E-4599-ADD6-BCF2A077CC7D}">
      <dsp:nvSpPr>
        <dsp:cNvPr id="0" name=""/>
        <dsp:cNvSpPr/>
      </dsp:nvSpPr>
      <dsp:spPr>
        <a:xfrm>
          <a:off x="1893620" y="1589867"/>
          <a:ext cx="1389499" cy="132814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Bookstore      Tina Miller     (Follett)</a:t>
          </a:r>
        </a:p>
      </dsp:txBody>
      <dsp:txXfrm>
        <a:off x="1932520" y="1628767"/>
        <a:ext cx="1311699" cy="1250348"/>
      </dsp:txXfrm>
    </dsp:sp>
    <dsp:sp modelId="{2E39070D-C1BE-446F-AAF0-9B420A36F579}">
      <dsp:nvSpPr>
        <dsp:cNvPr id="0" name=""/>
        <dsp:cNvSpPr/>
      </dsp:nvSpPr>
      <dsp:spPr>
        <a:xfrm>
          <a:off x="3437508" y="1443198"/>
          <a:ext cx="1357429" cy="13635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DA79D4-7CFC-4302-933A-895F2A9834D9}">
      <dsp:nvSpPr>
        <dsp:cNvPr id="0" name=""/>
        <dsp:cNvSpPr/>
      </dsp:nvSpPr>
      <dsp:spPr>
        <a:xfrm>
          <a:off x="3591897" y="1589867"/>
          <a:ext cx="1357429" cy="13635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Dining Services  Keith Crockett (</a:t>
          </a:r>
          <a:r>
            <a:rPr lang="en-US" sz="1400" kern="1200" dirty="0" err="1"/>
            <a:t>Chartwells</a:t>
          </a:r>
          <a:r>
            <a:rPr lang="en-US" sz="1400" kern="1200" dirty="0"/>
            <a:t>)</a:t>
          </a:r>
        </a:p>
      </dsp:txBody>
      <dsp:txXfrm>
        <a:off x="3631655" y="1629625"/>
        <a:ext cx="1277913" cy="1284004"/>
      </dsp:txXfrm>
    </dsp:sp>
    <dsp:sp modelId="{376EC3B8-2034-4028-9369-9697AC2630E2}">
      <dsp:nvSpPr>
        <dsp:cNvPr id="0" name=""/>
        <dsp:cNvSpPr/>
      </dsp:nvSpPr>
      <dsp:spPr>
        <a:xfrm>
          <a:off x="5103716" y="1443198"/>
          <a:ext cx="1389499" cy="105182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6AA0E1-F9A1-407B-9420-13DECF64D2E8}">
      <dsp:nvSpPr>
        <dsp:cNvPr id="0" name=""/>
        <dsp:cNvSpPr/>
      </dsp:nvSpPr>
      <dsp:spPr>
        <a:xfrm>
          <a:off x="5258105" y="1589867"/>
          <a:ext cx="1389499" cy="105182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Rambler Card </a:t>
          </a:r>
          <a:r>
            <a:rPr lang="en-US" sz="1400" kern="1200" dirty="0" smtClean="0"/>
            <a:t> </a:t>
          </a:r>
          <a:r>
            <a:rPr lang="en-US" sz="1400" kern="1200" dirty="0"/>
            <a:t>and Conference Services             Traci Morris</a:t>
          </a:r>
        </a:p>
      </dsp:txBody>
      <dsp:txXfrm>
        <a:off x="5288912" y="1620674"/>
        <a:ext cx="1327885" cy="990214"/>
      </dsp:txXfrm>
    </dsp:sp>
    <dsp:sp modelId="{71DC52FE-6BA4-4D2E-BC2B-E4468F467526}">
      <dsp:nvSpPr>
        <dsp:cNvPr id="0" name=""/>
        <dsp:cNvSpPr/>
      </dsp:nvSpPr>
      <dsp:spPr>
        <a:xfrm>
          <a:off x="6801993" y="1443198"/>
          <a:ext cx="1389499" cy="138524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AC57F1-B5D7-4AA2-8B87-03000B151A1A}">
      <dsp:nvSpPr>
        <dsp:cNvPr id="0" name=""/>
        <dsp:cNvSpPr/>
      </dsp:nvSpPr>
      <dsp:spPr>
        <a:xfrm>
          <a:off x="6956382" y="1589867"/>
          <a:ext cx="1389499" cy="138524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Residence Life               Liz </a:t>
          </a:r>
          <a:r>
            <a:rPr lang="en-US" sz="1400" kern="1200" dirty="0" err="1"/>
            <a:t>Sechler</a:t>
          </a:r>
          <a:r>
            <a:rPr lang="en-US" sz="1400" kern="1200" dirty="0"/>
            <a:t> </a:t>
          </a:r>
        </a:p>
      </dsp:txBody>
      <dsp:txXfrm>
        <a:off x="6996954" y="1630439"/>
        <a:ext cx="1308355" cy="1304099"/>
      </dsp:txXfrm>
    </dsp:sp>
    <dsp:sp modelId="{87760B75-D810-41B6-888E-E1DC3B85F3FD}">
      <dsp:nvSpPr>
        <dsp:cNvPr id="0" name=""/>
        <dsp:cNvSpPr/>
      </dsp:nvSpPr>
      <dsp:spPr>
        <a:xfrm>
          <a:off x="8500271" y="1443198"/>
          <a:ext cx="1555141" cy="141459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AD9CB7-7758-493F-81B3-931BEAF132F1}">
      <dsp:nvSpPr>
        <dsp:cNvPr id="0" name=""/>
        <dsp:cNvSpPr/>
      </dsp:nvSpPr>
      <dsp:spPr>
        <a:xfrm>
          <a:off x="8654659" y="1589867"/>
          <a:ext cx="1555141" cy="141459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Student Center Nick Mummert</a:t>
          </a:r>
        </a:p>
      </dsp:txBody>
      <dsp:txXfrm>
        <a:off x="8696091" y="1631299"/>
        <a:ext cx="1472277" cy="1331726"/>
      </dsp:txXfrm>
    </dsp:sp>
    <dsp:sp modelId="{5A799FA1-F3CD-46C1-9619-C79DBFA0B99F}">
      <dsp:nvSpPr>
        <dsp:cNvPr id="0" name=""/>
        <dsp:cNvSpPr/>
      </dsp:nvSpPr>
      <dsp:spPr>
        <a:xfrm>
          <a:off x="10364190" y="1443198"/>
          <a:ext cx="1496907" cy="133911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044AA1-DA59-44B8-90BF-82401688DB49}">
      <dsp:nvSpPr>
        <dsp:cNvPr id="0" name=""/>
        <dsp:cNvSpPr/>
      </dsp:nvSpPr>
      <dsp:spPr>
        <a:xfrm>
          <a:off x="10518579" y="1589867"/>
          <a:ext cx="1496907" cy="133911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Wellness Center         Jennifer Flora  </a:t>
          </a:r>
        </a:p>
      </dsp:txBody>
      <dsp:txXfrm>
        <a:off x="10557800" y="1629088"/>
        <a:ext cx="1418465" cy="126067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B61BEF0D-F0BB-DE4B-95CE-6DB70DBA9567}" type="datetimeFigureOut">
              <a:rPr lang="en-US" smtClean="0"/>
              <a:pPr/>
              <a:t>12/2/2020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D57F1E4F-1CFF-5643-939E-217C01CDF565}" type="slidenum">
              <a:rPr lang="en-US" smtClean="0"/>
              <a:pPr/>
              <a:t>‹#›</a:t>
            </a:fld>
            <a:endParaRPr lang="en-US" dirty="0"/>
          </a:p>
        </p:txBody>
      </p:sp>
      <p:sp>
        <p:nvSpPr>
          <p:cNvPr id="32" name="Rectangle 31"/>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95691"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1BEF0D-F0BB-DE4B-95CE-6DB70DBA9567}" type="datetimeFigureOut">
              <a:rPr lang="en-US" smtClean="0"/>
              <a:pPr/>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6416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812800" y="274639"/>
            <a:ext cx="7823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1BEF0D-F0BB-DE4B-95CE-6DB70DBA9567}" type="datetimeFigureOut">
              <a:rPr lang="en-US" smtClean="0"/>
              <a:pPr/>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1BEF0D-F0BB-DE4B-95CE-6DB70DBA9567}" type="datetimeFigureOut">
              <a:rPr lang="en-US" smtClean="0"/>
              <a:pPr/>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7931152" y="4246564"/>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489099"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p:nvPr/>
        </p:nvSpPr>
        <p:spPr>
          <a:xfrm>
            <a:off x="484213" y="402265"/>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kumimoji="0" lang="en-US"/>
              <a:t>Click to edit Master title style</a:t>
            </a:r>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61BEF0D-F0BB-DE4B-95CE-6DB70DBA9567}" type="datetimeFigureOut">
              <a:rPr lang="en-US" smtClean="0"/>
              <a:pPr/>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6"/>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61BEF0D-F0BB-DE4B-95CE-6DB70DBA9567}" type="datetimeFigureOut">
              <a:rPr lang="en-US" smtClean="0"/>
              <a:pPr/>
              <a:t>12/2/2020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12/2/2020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61BEF0D-F0BB-DE4B-95CE-6DB70DBA9567}" type="datetimeFigureOut">
              <a:rPr lang="en-US" smtClean="0"/>
              <a:pPr/>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11374903" y="1197789"/>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11578103" y="1350189"/>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79" y="1453352"/>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8636000" y="55499"/>
            <a:ext cx="2844800" cy="365125"/>
          </a:xfrm>
        </p:spPr>
        <p:txBody>
          <a:bodyPr/>
          <a:lstStyle/>
          <a:p>
            <a:fld id="{B61BEF0D-F0BB-DE4B-95CE-6DB70DBA9567}" type="datetimeFigureOut">
              <a:rPr lang="en-US" smtClean="0"/>
              <a:pPr/>
              <a:t>12/2/2020</a:t>
            </a:fld>
            <a:endParaRPr lang="en-US" dirty="0"/>
          </a:p>
        </p:txBody>
      </p:sp>
      <p:sp>
        <p:nvSpPr>
          <p:cNvPr id="6" name="Footer Placeholder 5"/>
          <p:cNvSpPr>
            <a:spLocks noGrp="1"/>
          </p:cNvSpPr>
          <p:nvPr>
            <p:ph type="ftr" sz="quarter" idx="11"/>
          </p:nvPr>
        </p:nvSpPr>
        <p:spPr>
          <a:xfrm>
            <a:off x="1219200" y="55499"/>
            <a:ext cx="7416800" cy="365125"/>
          </a:xfrm>
        </p:spPr>
        <p:txBody>
          <a:bodyPr/>
          <a:lstStyle/>
          <a:p>
            <a:endParaRPr lang="en-US" dirty="0"/>
          </a:p>
        </p:txBody>
      </p:sp>
      <p:sp>
        <p:nvSpPr>
          <p:cNvPr id="7" name="Slide Number Placeholder 6"/>
          <p:cNvSpPr>
            <a:spLocks noGrp="1"/>
          </p:cNvSpPr>
          <p:nvPr>
            <p:ph type="sldNum" sz="quarter" idx="12"/>
          </p:nvPr>
        </p:nvSpPr>
        <p:spPr>
          <a:xfrm>
            <a:off x="11480800" y="55499"/>
            <a:ext cx="609600" cy="365125"/>
          </a:xfrm>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412744" y="680477"/>
            <a:ext cx="6096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358764" y="680477"/>
            <a:ext cx="36576"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333360"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95691"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1219200" y="512064"/>
            <a:ext cx="103632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1219200" y="1783560"/>
            <a:ext cx="103632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636000" y="6416676"/>
            <a:ext cx="2844800" cy="365125"/>
          </a:xfrm>
          <a:prstGeom prst="rect">
            <a:avLst/>
          </a:prstGeom>
        </p:spPr>
        <p:txBody>
          <a:bodyPr vert="horz" anchor="b"/>
          <a:lstStyle>
            <a:lvl1pPr algn="l" eaLnBrk="1" latinLnBrk="0" hangingPunct="1">
              <a:defRPr kumimoji="0" sz="1100">
                <a:solidFill>
                  <a:schemeClr val="tx2"/>
                </a:solidFill>
              </a:defRPr>
            </a:lvl1pPr>
            <a:extLst/>
          </a:lstStyle>
          <a:p>
            <a:fld id="{B61BEF0D-F0BB-DE4B-95CE-6DB70DBA9567}" type="datetimeFigureOut">
              <a:rPr lang="en-US" smtClean="0"/>
              <a:pPr/>
              <a:t>12/2/2020</a:t>
            </a:fld>
            <a:endParaRPr lang="en-US" dirty="0"/>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eaLnBrk="1" latinLnBrk="0" hangingPunct="1">
              <a:defRPr kumimoji="0" sz="1100">
                <a:solidFill>
                  <a:schemeClr val="tx2"/>
                </a:solidFill>
              </a:defRPr>
            </a:lvl1pPr>
            <a:extLst/>
          </a:lstStyle>
          <a:p>
            <a:endParaRPr lang="en-US" dirty="0"/>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200">
                <a:solidFill>
                  <a:schemeClr val="tx2"/>
                </a:solidFill>
              </a:defRPr>
            </a:lvl1pPr>
            <a:extLst/>
          </a:lstStyle>
          <a:p>
            <a:fld id="{D57F1E4F-1CFF-5643-939E-217C01CDF56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Layout" Target="../diagrams/layout9.xml"/><Relationship Id="rId7" Type="http://schemas.openxmlformats.org/officeDocument/2006/relationships/image" Target="../media/image12.jp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14.jpg"/></Relationships>
</file>

<file path=ppt/slides/_rels/slide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Layout" Target="../diagrams/layout1.xml"/><Relationship Id="rId7" Type="http://schemas.openxmlformats.org/officeDocument/2006/relationships/image" Target="../media/image3.jp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jp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jp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8.jp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9.jp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Layout" Target="../diagrams/layout7.xml"/><Relationship Id="rId7" Type="http://schemas.openxmlformats.org/officeDocument/2006/relationships/image" Target="../media/image10.jp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1.jp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886" y="0"/>
            <a:ext cx="11451774" cy="2800767"/>
          </a:xfrm>
          <a:prstGeom prst="rect">
            <a:avLst/>
          </a:prstGeom>
        </p:spPr>
        <p:txBody>
          <a:bodyPr wrap="square">
            <a:spAutoFit/>
          </a:bodyPr>
          <a:lstStyle/>
          <a:p>
            <a:pPr algn="ctr"/>
            <a:endParaRPr lang="en-US" sz="4000" dirty="0"/>
          </a:p>
          <a:p>
            <a:pPr algn="ctr"/>
            <a:r>
              <a:rPr lang="en-US" sz="4800" b="1" dirty="0"/>
              <a:t>Campus Services</a:t>
            </a:r>
          </a:p>
          <a:p>
            <a:pPr algn="ctr"/>
            <a:r>
              <a:rPr lang="en-US" sz="2000" b="1" dirty="0"/>
              <a:t>Bookstore/Dining Services/Rambler Card/Residence Life/</a:t>
            </a:r>
          </a:p>
          <a:p>
            <a:pPr algn="ctr"/>
            <a:r>
              <a:rPr lang="en-US" sz="2000" b="1" dirty="0"/>
              <a:t>Student Center/Wellness Center</a:t>
            </a:r>
            <a:r>
              <a:rPr lang="en-US" sz="2000" b="1" u="sng" dirty="0"/>
              <a:t/>
            </a:r>
            <a:br>
              <a:rPr lang="en-US" sz="2000" b="1" u="sng" dirty="0"/>
            </a:br>
            <a:r>
              <a:rPr lang="en-US" sz="2400" b="1" dirty="0"/>
              <a:t/>
            </a:r>
            <a:br>
              <a:rPr lang="en-US" sz="2400" b="1" dirty="0"/>
            </a:br>
            <a:r>
              <a:rPr lang="en-US" sz="2400" b="1" dirty="0"/>
              <a:t>Annual Report for Fiscal Year 2020</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886" y="2800767"/>
            <a:ext cx="11451774" cy="3861290"/>
          </a:xfrm>
          <a:prstGeom prst="rect">
            <a:avLst/>
          </a:prstGeom>
        </p:spPr>
      </p:pic>
    </p:spTree>
    <p:extLst>
      <p:ext uri="{BB962C8B-B14F-4D97-AF65-F5344CB8AC3E}">
        <p14:creationId xmlns:p14="http://schemas.microsoft.com/office/powerpoint/2010/main" val="3713290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0617" y="300627"/>
            <a:ext cx="9259747" cy="646331"/>
          </a:xfrm>
          <a:prstGeom prst="rect">
            <a:avLst/>
          </a:prstGeom>
          <a:noFill/>
        </p:spPr>
        <p:txBody>
          <a:bodyPr wrap="square" rtlCol="0">
            <a:spAutoFit/>
          </a:bodyPr>
          <a:lstStyle/>
          <a:p>
            <a:r>
              <a:rPr lang="en-US" sz="3600" dirty="0">
                <a:solidFill>
                  <a:schemeClr val="bg1"/>
                </a:solidFill>
              </a:rPr>
              <a:t> Shepherd University Auxiliary Team</a:t>
            </a:r>
          </a:p>
        </p:txBody>
      </p:sp>
      <p:graphicFrame>
        <p:nvGraphicFramePr>
          <p:cNvPr id="4" name="Diagram 3"/>
          <p:cNvGraphicFramePr/>
          <p:nvPr>
            <p:extLst>
              <p:ext uri="{D42A27DB-BD31-4B8C-83A1-F6EECF244321}">
                <p14:modId xmlns:p14="http://schemas.microsoft.com/office/powerpoint/2010/main" val="4159955672"/>
              </p:ext>
            </p:extLst>
          </p:nvPr>
        </p:nvGraphicFramePr>
        <p:xfrm>
          <a:off x="88189" y="0"/>
          <a:ext cx="12022371" cy="31612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3086" y="3004457"/>
            <a:ext cx="3164115" cy="3791178"/>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03124" y="3004457"/>
            <a:ext cx="2300789" cy="3791178"/>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60369" y="3461838"/>
            <a:ext cx="3741820" cy="2802753"/>
          </a:xfrm>
          <a:prstGeom prst="rect">
            <a:avLst/>
          </a:prstGeom>
        </p:spPr>
      </p:pic>
    </p:spTree>
    <p:extLst>
      <p:ext uri="{BB962C8B-B14F-4D97-AF65-F5344CB8AC3E}">
        <p14:creationId xmlns:p14="http://schemas.microsoft.com/office/powerpoint/2010/main" val="2557988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p:cNvGraphicFramePr/>
          <p:nvPr>
            <p:extLst>
              <p:ext uri="{D42A27DB-BD31-4B8C-83A1-F6EECF244321}">
                <p14:modId xmlns:p14="http://schemas.microsoft.com/office/powerpoint/2010/main" val="2398455073"/>
              </p:ext>
            </p:extLst>
          </p:nvPr>
        </p:nvGraphicFramePr>
        <p:xfrm>
          <a:off x="138898" y="-92597"/>
          <a:ext cx="7420141" cy="6950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82333" y="156754"/>
            <a:ext cx="4279037" cy="3050903"/>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82332" y="3367314"/>
            <a:ext cx="4279037" cy="3251199"/>
          </a:xfrm>
          <a:prstGeom prst="rect">
            <a:avLst/>
          </a:prstGeom>
        </p:spPr>
      </p:pic>
    </p:spTree>
    <p:extLst>
      <p:ext uri="{BB962C8B-B14F-4D97-AF65-F5344CB8AC3E}">
        <p14:creationId xmlns:p14="http://schemas.microsoft.com/office/powerpoint/2010/main" val="2752307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 24"/>
          <p:cNvGraphicFramePr/>
          <p:nvPr>
            <p:extLst>
              <p:ext uri="{D42A27DB-BD31-4B8C-83A1-F6EECF244321}">
                <p14:modId xmlns:p14="http://schemas.microsoft.com/office/powerpoint/2010/main" val="836228183"/>
              </p:ext>
            </p:extLst>
          </p:nvPr>
        </p:nvGraphicFramePr>
        <p:xfrm>
          <a:off x="250521" y="684986"/>
          <a:ext cx="11649205" cy="3123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TextBox 25"/>
          <p:cNvSpPr txBox="1"/>
          <p:nvPr/>
        </p:nvSpPr>
        <p:spPr>
          <a:xfrm>
            <a:off x="4283903" y="100209"/>
            <a:ext cx="2617940" cy="584775"/>
          </a:xfrm>
          <a:prstGeom prst="rect">
            <a:avLst/>
          </a:prstGeom>
          <a:noFill/>
        </p:spPr>
        <p:txBody>
          <a:bodyPr wrap="square" rtlCol="0">
            <a:spAutoFit/>
          </a:bodyPr>
          <a:lstStyle/>
          <a:p>
            <a:r>
              <a:rPr lang="en-US" sz="3200" dirty="0"/>
              <a:t>Bookstore</a:t>
            </a:r>
          </a:p>
        </p:txBody>
      </p:sp>
      <p:sp>
        <p:nvSpPr>
          <p:cNvPr id="3" name="TextBox 2"/>
          <p:cNvSpPr txBox="1"/>
          <p:nvPr/>
        </p:nvSpPr>
        <p:spPr>
          <a:xfrm>
            <a:off x="0" y="3970116"/>
            <a:ext cx="7262949" cy="2893100"/>
          </a:xfrm>
          <a:prstGeom prst="rect">
            <a:avLst/>
          </a:prstGeom>
          <a:noFill/>
        </p:spPr>
        <p:txBody>
          <a:bodyPr wrap="square" rtlCol="0">
            <a:spAutoFit/>
          </a:bodyPr>
          <a:lstStyle/>
          <a:p>
            <a:pPr marL="171450" lvl="0" indent="-171450">
              <a:buFont typeface="Arial" panose="020B0604020202020204" pitchFamily="34" charset="0"/>
              <a:buChar char="•"/>
            </a:pPr>
            <a:r>
              <a:rPr lang="en-US" sz="1400" dirty="0"/>
              <a:t>FY20 revenue decline related to fall, 2019 Inclusive Access revenue realized in FY19.</a:t>
            </a:r>
          </a:p>
          <a:p>
            <a:pPr marL="171450" lvl="0" indent="-171450">
              <a:buFont typeface="Arial" panose="020B0604020202020204" pitchFamily="34" charset="0"/>
              <a:buChar char="•"/>
            </a:pPr>
            <a:r>
              <a:rPr lang="en-US" sz="1400" dirty="0"/>
              <a:t>Provided Inclusive Access across fall, spring, and summer semesters for 63 courses with 125 sections to 2,040 students.  Collective student course materials savings totaled $483,024.  Savings were as much as 60% for some courses including Math, Biology, Business Administration, Economics, and Accounting.</a:t>
            </a:r>
          </a:p>
          <a:p>
            <a:pPr marL="171450" lvl="0" indent="-171450">
              <a:buFont typeface="Arial" panose="020B0604020202020204" pitchFamily="34" charset="0"/>
              <a:buChar char="•"/>
            </a:pPr>
            <a:r>
              <a:rPr lang="en-US" sz="1400" dirty="0"/>
              <a:t>Follett rolled out </a:t>
            </a:r>
            <a:r>
              <a:rPr lang="en-US" sz="1400" dirty="0" err="1"/>
              <a:t>CorePOS</a:t>
            </a:r>
            <a:r>
              <a:rPr lang="en-US" sz="1400" dirty="0"/>
              <a:t>, a point of sale system that allows for more streamlined rental transactions, refined POS screen layout that improved cashier efficiency, and better back office cash management.</a:t>
            </a:r>
          </a:p>
          <a:p>
            <a:pPr marL="171450" lvl="0" indent="-171450">
              <a:buFont typeface="Arial" panose="020B0604020202020204" pitchFamily="34" charset="0"/>
              <a:buChar char="•"/>
            </a:pPr>
            <a:r>
              <a:rPr lang="en-US" sz="1400" dirty="0"/>
              <a:t>The Shepherd Bookstore set up at the Evolve Popup Shop in downtown Shepherdstown during Christmas in Shepherdstown.</a:t>
            </a:r>
          </a:p>
          <a:p>
            <a:pPr marL="171450" lvl="0" indent="-171450">
              <a:buFont typeface="Arial" panose="020B0604020202020204" pitchFamily="34" charset="0"/>
              <a:buChar char="•"/>
            </a:pPr>
            <a:r>
              <a:rPr lang="en-US" sz="1400" dirty="0"/>
              <a:t>The bookstore closed due to COVID from 3/25/20 thru 7/31/20. </a:t>
            </a:r>
          </a:p>
          <a:p>
            <a:pPr marL="171450" lvl="0" indent="-171450">
              <a:buFont typeface="Arial" panose="020B0604020202020204" pitchFamily="34" charset="0"/>
              <a:buChar char="•"/>
            </a:pPr>
            <a:r>
              <a:rPr lang="en-US" sz="1400" dirty="0"/>
              <a:t>Follett continues to provide On Demand apparel sales service through the SU Athletics website portal.</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9039" y="3986461"/>
            <a:ext cx="4502331" cy="2737298"/>
          </a:xfrm>
          <a:prstGeom prst="rect">
            <a:avLst/>
          </a:prstGeom>
        </p:spPr>
      </p:pic>
    </p:spTree>
    <p:extLst>
      <p:ext uri="{BB962C8B-B14F-4D97-AF65-F5344CB8AC3E}">
        <p14:creationId xmlns:p14="http://schemas.microsoft.com/office/powerpoint/2010/main" val="1037748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 24"/>
          <p:cNvGraphicFramePr/>
          <p:nvPr>
            <p:extLst>
              <p:ext uri="{D42A27DB-BD31-4B8C-83A1-F6EECF244321}">
                <p14:modId xmlns:p14="http://schemas.microsoft.com/office/powerpoint/2010/main" val="3052230980"/>
              </p:ext>
            </p:extLst>
          </p:nvPr>
        </p:nvGraphicFramePr>
        <p:xfrm>
          <a:off x="250521" y="684986"/>
          <a:ext cx="11649205" cy="2926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TextBox 25"/>
          <p:cNvSpPr txBox="1"/>
          <p:nvPr/>
        </p:nvSpPr>
        <p:spPr>
          <a:xfrm>
            <a:off x="4283900" y="100209"/>
            <a:ext cx="3239117" cy="584775"/>
          </a:xfrm>
          <a:prstGeom prst="rect">
            <a:avLst/>
          </a:prstGeom>
          <a:noFill/>
        </p:spPr>
        <p:txBody>
          <a:bodyPr wrap="square" rtlCol="0">
            <a:spAutoFit/>
          </a:bodyPr>
          <a:lstStyle/>
          <a:p>
            <a:r>
              <a:rPr lang="en-US" sz="3200" dirty="0"/>
              <a:t>Dining Services</a:t>
            </a:r>
          </a:p>
        </p:txBody>
      </p:sp>
      <p:sp>
        <p:nvSpPr>
          <p:cNvPr id="3" name="TextBox 2"/>
          <p:cNvSpPr txBox="1"/>
          <p:nvPr/>
        </p:nvSpPr>
        <p:spPr>
          <a:xfrm>
            <a:off x="250521" y="4729942"/>
            <a:ext cx="11649205" cy="369332"/>
          </a:xfrm>
          <a:prstGeom prst="rect">
            <a:avLst/>
          </a:prstGeom>
          <a:noFill/>
        </p:spPr>
        <p:txBody>
          <a:bodyPr wrap="square" rtlCol="0">
            <a:spAutoFit/>
          </a:bodyPr>
          <a:lstStyle/>
          <a:p>
            <a:endParaRPr lang="en-US" dirty="0"/>
          </a:p>
        </p:txBody>
      </p:sp>
      <p:sp>
        <p:nvSpPr>
          <p:cNvPr id="7" name="TextBox 6"/>
          <p:cNvSpPr txBox="1"/>
          <p:nvPr/>
        </p:nvSpPr>
        <p:spPr>
          <a:xfrm>
            <a:off x="4572000" y="3796497"/>
            <a:ext cx="7489371" cy="2462213"/>
          </a:xfrm>
          <a:prstGeom prst="rect">
            <a:avLst/>
          </a:prstGeom>
          <a:noFill/>
        </p:spPr>
        <p:txBody>
          <a:bodyPr wrap="square" rtlCol="0">
            <a:spAutoFit/>
          </a:bodyPr>
          <a:lstStyle/>
          <a:p>
            <a:pPr marL="285750" indent="-285750">
              <a:buFont typeface="Arial" panose="020B0604020202020204" pitchFamily="34" charset="0"/>
              <a:buChar char="•"/>
            </a:pPr>
            <a:r>
              <a:rPr lang="en-US" sz="1400" dirty="0"/>
              <a:t>Terminated contract with </a:t>
            </a:r>
            <a:r>
              <a:rPr lang="en-US" sz="1400" dirty="0" err="1"/>
              <a:t>Chartwells</a:t>
            </a:r>
            <a:r>
              <a:rPr lang="en-US" sz="1400" dirty="0"/>
              <a:t> in February, 2020.  Conducted RFP over spring and received three responses.  Selected Aramark in May, 2020 and transitioned the new vendor onto campus in July.  Paid </a:t>
            </a:r>
            <a:r>
              <a:rPr lang="en-US" sz="1400" dirty="0" err="1"/>
              <a:t>Chartwells</a:t>
            </a:r>
            <a:r>
              <a:rPr lang="en-US" sz="1400" dirty="0"/>
              <a:t> $500K of unamortized investment in FY21.  Will receive that back in support from Aramark.</a:t>
            </a:r>
          </a:p>
          <a:p>
            <a:pPr marL="285750" indent="-285750">
              <a:buFont typeface="Arial" panose="020B0604020202020204" pitchFamily="34" charset="0"/>
              <a:buChar char="•"/>
            </a:pPr>
            <a:r>
              <a:rPr lang="en-US" sz="1400" dirty="0"/>
              <a:t>Decline in revenue and expenses due to reduced April services and meal plan fee returns to students who moved off campus in April.</a:t>
            </a:r>
          </a:p>
          <a:p>
            <a:pPr marL="285750" indent="-285750">
              <a:buFont typeface="Arial" panose="020B0604020202020204" pitchFamily="34" charset="0"/>
              <a:buChar char="•"/>
            </a:pPr>
            <a:r>
              <a:rPr lang="en-US" sz="1400" dirty="0"/>
              <a:t>Personnel expense related to distribution of support staff payroll.</a:t>
            </a:r>
          </a:p>
          <a:p>
            <a:pPr marL="285750" indent="-285750">
              <a:buFont typeface="Arial" panose="020B0604020202020204" pitchFamily="34" charset="0"/>
              <a:buChar char="•"/>
            </a:pPr>
            <a:r>
              <a:rPr lang="en-US" sz="1400" dirty="0"/>
              <a:t>Did not have on campus dining services over summer, 2020.</a:t>
            </a:r>
          </a:p>
          <a:p>
            <a:pPr marL="285750" indent="-285750">
              <a:buFont typeface="Arial" panose="020B0604020202020204" pitchFamily="34" charset="0"/>
              <a:buChar char="•"/>
            </a:pPr>
            <a:r>
              <a:rPr lang="en-US" sz="1400" dirty="0"/>
              <a:t>Achieved 64.7% participation over fall, 2019 semester; up 3.4% points from year prior.</a:t>
            </a:r>
          </a:p>
          <a:p>
            <a:pPr marL="285750" indent="-285750">
              <a:buFont typeface="Arial" panose="020B0604020202020204" pitchFamily="34" charset="0"/>
              <a:buChar char="•"/>
            </a:pPr>
            <a:r>
              <a:rPr lang="en-US" sz="1400" dirty="0"/>
              <a:t>Served students in Riverside Market during distance learning portion of spring, semester in April.</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521" y="3796497"/>
            <a:ext cx="4205365" cy="3030367"/>
          </a:xfrm>
          <a:prstGeom prst="rect">
            <a:avLst/>
          </a:prstGeom>
        </p:spPr>
      </p:pic>
    </p:spTree>
    <p:extLst>
      <p:ext uri="{BB962C8B-B14F-4D97-AF65-F5344CB8AC3E}">
        <p14:creationId xmlns:p14="http://schemas.microsoft.com/office/powerpoint/2010/main" val="610703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 24"/>
          <p:cNvGraphicFramePr/>
          <p:nvPr>
            <p:extLst>
              <p:ext uri="{D42A27DB-BD31-4B8C-83A1-F6EECF244321}">
                <p14:modId xmlns:p14="http://schemas.microsoft.com/office/powerpoint/2010/main" val="3865044819"/>
              </p:ext>
            </p:extLst>
          </p:nvPr>
        </p:nvGraphicFramePr>
        <p:xfrm>
          <a:off x="250521" y="684986"/>
          <a:ext cx="11649205" cy="3612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TextBox 25"/>
          <p:cNvSpPr txBox="1"/>
          <p:nvPr/>
        </p:nvSpPr>
        <p:spPr>
          <a:xfrm>
            <a:off x="4283903" y="100209"/>
            <a:ext cx="3131052" cy="584775"/>
          </a:xfrm>
          <a:prstGeom prst="rect">
            <a:avLst/>
          </a:prstGeom>
          <a:noFill/>
        </p:spPr>
        <p:txBody>
          <a:bodyPr wrap="square" rtlCol="0">
            <a:spAutoFit/>
          </a:bodyPr>
          <a:lstStyle/>
          <a:p>
            <a:r>
              <a:rPr lang="en-US" sz="3200" dirty="0"/>
              <a:t>Rambler Card</a:t>
            </a:r>
          </a:p>
        </p:txBody>
      </p:sp>
      <p:sp>
        <p:nvSpPr>
          <p:cNvPr id="3" name="TextBox 2"/>
          <p:cNvSpPr txBox="1"/>
          <p:nvPr/>
        </p:nvSpPr>
        <p:spPr>
          <a:xfrm>
            <a:off x="250521" y="4579628"/>
            <a:ext cx="8353548" cy="3323987"/>
          </a:xfrm>
          <a:prstGeom prst="rect">
            <a:avLst/>
          </a:prstGeom>
          <a:noFill/>
        </p:spPr>
        <p:txBody>
          <a:bodyPr wrap="square" rtlCol="0">
            <a:spAutoFit/>
          </a:bodyPr>
          <a:lstStyle/>
          <a:p>
            <a:endParaRPr lang="en-US" sz="1400" dirty="0"/>
          </a:p>
          <a:p>
            <a:pPr marL="285750" indent="-285750">
              <a:buFont typeface="Arial" panose="020B0604020202020204" pitchFamily="34" charset="0"/>
              <a:buChar char="•"/>
            </a:pPr>
            <a:r>
              <a:rPr lang="en-US" sz="1400" dirty="0"/>
              <a:t>Implemented online photo upload process for summer Orientation in response to COVID challenges.  Assisted in mailing Rambler cards to new students over the summer in conjunction with a Bookstore gift-card promotion.  This process has continued into the fall to assist with social distancing protocols and has helped to streamline the acquisition of cards for staff and students.</a:t>
            </a:r>
          </a:p>
          <a:p>
            <a:pPr marL="285750" indent="-285750">
              <a:buFont typeface="Arial" panose="020B0604020202020204" pitchFamily="34" charset="0"/>
              <a:buChar char="•"/>
            </a:pPr>
            <a:r>
              <a:rPr lang="en-US" sz="1400" dirty="0"/>
              <a:t>Provided web and video-based content support to new and continuing student organizations.</a:t>
            </a:r>
          </a:p>
          <a:p>
            <a:pPr marL="285750" indent="-285750">
              <a:buFont typeface="Arial" panose="020B0604020202020204" pitchFamily="34" charset="0"/>
              <a:buChar char="•"/>
            </a:pPr>
            <a:r>
              <a:rPr lang="en-US" sz="1400" dirty="0"/>
              <a:t>Designed Rambler solutions for swipe access to Ram Pantry food market.</a:t>
            </a:r>
          </a:p>
          <a:p>
            <a:pPr marL="285750" indent="-285750">
              <a:buFont typeface="Arial" panose="020B0604020202020204" pitchFamily="34" charset="0"/>
              <a:buChar char="•"/>
            </a:pPr>
            <a:r>
              <a:rPr lang="en-US" sz="1400" dirty="0"/>
              <a:t>Supported campus safety with increased card-based building access procedures.</a:t>
            </a:r>
          </a:p>
          <a:p>
            <a:pPr marL="285750" indent="-285750">
              <a:buFont typeface="Arial" panose="020B0604020202020204" pitchFamily="34" charset="0"/>
              <a:buChar char="•"/>
            </a:pPr>
            <a:r>
              <a:rPr lang="en-US" sz="1400" dirty="0"/>
              <a:t>No longer charging internal University customers for Rambler support.</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0160" y="3596640"/>
            <a:ext cx="2999566" cy="3151379"/>
          </a:xfrm>
          <a:prstGeom prst="rect">
            <a:avLst/>
          </a:prstGeom>
        </p:spPr>
      </p:pic>
    </p:spTree>
    <p:extLst>
      <p:ext uri="{BB962C8B-B14F-4D97-AF65-F5344CB8AC3E}">
        <p14:creationId xmlns:p14="http://schemas.microsoft.com/office/powerpoint/2010/main" val="1242802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 24"/>
          <p:cNvGraphicFramePr/>
          <p:nvPr>
            <p:extLst>
              <p:ext uri="{D42A27DB-BD31-4B8C-83A1-F6EECF244321}">
                <p14:modId xmlns:p14="http://schemas.microsoft.com/office/powerpoint/2010/main" val="3276216022"/>
              </p:ext>
            </p:extLst>
          </p:nvPr>
        </p:nvGraphicFramePr>
        <p:xfrm>
          <a:off x="231471" y="873306"/>
          <a:ext cx="11649205" cy="3127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TextBox 25"/>
          <p:cNvSpPr txBox="1"/>
          <p:nvPr/>
        </p:nvSpPr>
        <p:spPr>
          <a:xfrm>
            <a:off x="4741103" y="43059"/>
            <a:ext cx="2831272" cy="584775"/>
          </a:xfrm>
          <a:prstGeom prst="rect">
            <a:avLst/>
          </a:prstGeom>
          <a:noFill/>
        </p:spPr>
        <p:txBody>
          <a:bodyPr wrap="square" rtlCol="0">
            <a:spAutoFit/>
          </a:bodyPr>
          <a:lstStyle/>
          <a:p>
            <a:r>
              <a:rPr lang="en-US" sz="3200" dirty="0"/>
              <a:t>Residence Life</a:t>
            </a:r>
          </a:p>
        </p:txBody>
      </p:sp>
      <p:sp>
        <p:nvSpPr>
          <p:cNvPr id="5" name="Rectangle 4">
            <a:extLst>
              <a:ext uri="{FF2B5EF4-FFF2-40B4-BE49-F238E27FC236}">
                <a16:creationId xmlns:a16="http://schemas.microsoft.com/office/drawing/2014/main" id="{F9A2E349-D9BE-8345-9EF0-EE0F2E62209C}"/>
              </a:ext>
            </a:extLst>
          </p:cNvPr>
          <p:cNvSpPr/>
          <p:nvPr/>
        </p:nvSpPr>
        <p:spPr>
          <a:xfrm>
            <a:off x="231471" y="4485977"/>
            <a:ext cx="6621229" cy="2031325"/>
          </a:xfrm>
          <a:prstGeom prst="rect">
            <a:avLst/>
          </a:prstGeom>
        </p:spPr>
        <p:txBody>
          <a:bodyPr wrap="square">
            <a:spAutoFit/>
          </a:bodyPr>
          <a:lstStyle/>
          <a:p>
            <a:pPr marL="285750" indent="-285750">
              <a:buFont typeface="Arial" panose="020B0604020202020204" pitchFamily="34" charset="0"/>
              <a:buChar char="•"/>
            </a:pPr>
            <a:r>
              <a:rPr lang="en-US" sz="1400" dirty="0"/>
              <a:t>Housed all residents during distance learning portion of spring, 2020 semester in Potomac Place in an all-singles format.  Moved students over Spring Break extended period in March from original assignment to Potomac Place to streamline coverage and insure all students had single restroom facilities.  Allowed students to come back in campus over May in phased process to pick up belongings from the spring, 2020 semester.</a:t>
            </a:r>
          </a:p>
          <a:p>
            <a:pPr marL="285750" indent="-285750">
              <a:buFont typeface="Arial" panose="020B0604020202020204" pitchFamily="34" charset="0"/>
              <a:buChar char="•"/>
            </a:pPr>
            <a:r>
              <a:rPr lang="en-US" sz="1400" dirty="0"/>
              <a:t>Provided summer housing in Printz Hall to approximately 35 students.</a:t>
            </a:r>
          </a:p>
          <a:p>
            <a:pPr marL="285750" indent="-285750">
              <a:buFont typeface="Arial" panose="020B0604020202020204" pitchFamily="34" charset="0"/>
              <a:buChar char="•"/>
            </a:pPr>
            <a:r>
              <a:rPr lang="en-US" sz="1400" dirty="0"/>
              <a:t>Installed hard surface flooring in Miller and Martin Halls.  Purchased new mattresses for Martin, Miller, Shaw, and </a:t>
            </a:r>
            <a:r>
              <a:rPr lang="en-US" sz="1400" dirty="0" err="1"/>
              <a:t>Thacher</a:t>
            </a:r>
            <a:r>
              <a:rPr lang="en-US" sz="1400" dirty="0"/>
              <a:t> Halls.</a:t>
            </a:r>
          </a:p>
        </p:txBody>
      </p:sp>
      <p:pic>
        <p:nvPicPr>
          <p:cNvPr id="8" name="Picture 7">
            <a:extLst>
              <a:ext uri="{FF2B5EF4-FFF2-40B4-BE49-F238E27FC236}">
                <a16:creationId xmlns:a16="http://schemas.microsoft.com/office/drawing/2014/main" id="{0C509841-D828-2748-B974-6E169BED19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23109" y="4343400"/>
            <a:ext cx="4330527" cy="2468880"/>
          </a:xfrm>
          <a:prstGeom prst="rect">
            <a:avLst/>
          </a:prstGeom>
        </p:spPr>
      </p:pic>
    </p:spTree>
    <p:extLst>
      <p:ext uri="{BB962C8B-B14F-4D97-AF65-F5344CB8AC3E}">
        <p14:creationId xmlns:p14="http://schemas.microsoft.com/office/powerpoint/2010/main" val="1613651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 24"/>
          <p:cNvGraphicFramePr/>
          <p:nvPr>
            <p:extLst>
              <p:ext uri="{D42A27DB-BD31-4B8C-83A1-F6EECF244321}">
                <p14:modId xmlns:p14="http://schemas.microsoft.com/office/powerpoint/2010/main" val="4145997728"/>
              </p:ext>
            </p:extLst>
          </p:nvPr>
        </p:nvGraphicFramePr>
        <p:xfrm>
          <a:off x="250521" y="684986"/>
          <a:ext cx="11649205" cy="3612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TextBox 25"/>
          <p:cNvSpPr txBox="1"/>
          <p:nvPr/>
        </p:nvSpPr>
        <p:spPr>
          <a:xfrm>
            <a:off x="4267278" y="100212"/>
            <a:ext cx="4461089" cy="584775"/>
          </a:xfrm>
          <a:prstGeom prst="rect">
            <a:avLst/>
          </a:prstGeom>
          <a:noFill/>
        </p:spPr>
        <p:txBody>
          <a:bodyPr wrap="square" rtlCol="0">
            <a:spAutoFit/>
          </a:bodyPr>
          <a:lstStyle/>
          <a:p>
            <a:r>
              <a:rPr lang="en-US" sz="3200" dirty="0"/>
              <a:t>Conference Services</a:t>
            </a:r>
          </a:p>
        </p:txBody>
      </p:sp>
      <p:sp>
        <p:nvSpPr>
          <p:cNvPr id="3" name="TextBox 2"/>
          <p:cNvSpPr txBox="1"/>
          <p:nvPr/>
        </p:nvSpPr>
        <p:spPr>
          <a:xfrm>
            <a:off x="6059981" y="4414062"/>
            <a:ext cx="6035039" cy="2031325"/>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t>Did not have conferences in summer, 2020 due to COVID.</a:t>
            </a:r>
          </a:p>
          <a:p>
            <a:pPr marL="285750" lvl="0" indent="-285750">
              <a:buFont typeface="Arial" panose="020B0604020202020204" pitchFamily="34" charset="0"/>
              <a:buChar char="•"/>
            </a:pPr>
            <a:r>
              <a:rPr lang="en-US" sz="1400" dirty="0"/>
              <a:t>Established guidelines for use of University spaces for events hosted by outside organizations affiliated with the University.</a:t>
            </a:r>
          </a:p>
          <a:p>
            <a:pPr marL="285750" lvl="0" indent="-285750">
              <a:buFont typeface="Arial" panose="020B0604020202020204" pitchFamily="34" charset="0"/>
              <a:buChar char="•"/>
            </a:pPr>
            <a:r>
              <a:rPr lang="en-US" sz="1400" dirty="0"/>
              <a:t>Created graphical representation of campus space usage in support of COVID-appropriate classroom and study space availability.</a:t>
            </a:r>
          </a:p>
          <a:p>
            <a:pPr marL="285750" lvl="0" indent="-285750">
              <a:buFont typeface="Arial" panose="020B0604020202020204" pitchFamily="34" charset="0"/>
              <a:buChar char="•"/>
            </a:pPr>
            <a:r>
              <a:rPr lang="en-US" sz="1400" dirty="0"/>
              <a:t>Assisted in property rental to Morgan Academy (within </a:t>
            </a:r>
            <a:r>
              <a:rPr lang="en-US" sz="1400" dirty="0" err="1"/>
              <a:t>Thacher</a:t>
            </a:r>
            <a:r>
              <a:rPr lang="en-US" sz="1400" dirty="0"/>
              <a:t> Hall), CMI2 (in Gardiner Hall), and the Potomac Agency (within the One Room Schoolhouse).</a:t>
            </a:r>
          </a:p>
          <a:p>
            <a:endParaRPr lang="en-US" sz="1400"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520" y="3555999"/>
            <a:ext cx="5656794" cy="3115129"/>
          </a:xfrm>
          <a:prstGeom prst="rect">
            <a:avLst/>
          </a:prstGeom>
        </p:spPr>
      </p:pic>
    </p:spTree>
    <p:extLst>
      <p:ext uri="{BB962C8B-B14F-4D97-AF65-F5344CB8AC3E}">
        <p14:creationId xmlns:p14="http://schemas.microsoft.com/office/powerpoint/2010/main" val="2224097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 24"/>
          <p:cNvGraphicFramePr/>
          <p:nvPr>
            <p:extLst>
              <p:ext uri="{D42A27DB-BD31-4B8C-83A1-F6EECF244321}">
                <p14:modId xmlns:p14="http://schemas.microsoft.com/office/powerpoint/2010/main" val="2311673152"/>
              </p:ext>
            </p:extLst>
          </p:nvPr>
        </p:nvGraphicFramePr>
        <p:xfrm>
          <a:off x="250521" y="684986"/>
          <a:ext cx="11649205" cy="3612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TextBox 25"/>
          <p:cNvSpPr txBox="1"/>
          <p:nvPr/>
        </p:nvSpPr>
        <p:spPr>
          <a:xfrm>
            <a:off x="4283900" y="100209"/>
            <a:ext cx="3239117" cy="584775"/>
          </a:xfrm>
          <a:prstGeom prst="rect">
            <a:avLst/>
          </a:prstGeom>
          <a:noFill/>
        </p:spPr>
        <p:txBody>
          <a:bodyPr wrap="square" rtlCol="0">
            <a:spAutoFit/>
          </a:bodyPr>
          <a:lstStyle/>
          <a:p>
            <a:r>
              <a:rPr lang="en-US" sz="3200" dirty="0"/>
              <a:t>Student Center</a:t>
            </a: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378" y="4455886"/>
            <a:ext cx="3073251" cy="2278742"/>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30323" y="4455886"/>
            <a:ext cx="3126934" cy="2278742"/>
          </a:xfrm>
          <a:prstGeom prst="rect">
            <a:avLst/>
          </a:prstGeom>
        </p:spPr>
      </p:pic>
      <p:sp>
        <p:nvSpPr>
          <p:cNvPr id="6" name="TextBox 5"/>
          <p:cNvSpPr txBox="1"/>
          <p:nvPr/>
        </p:nvSpPr>
        <p:spPr>
          <a:xfrm>
            <a:off x="6601097" y="4528456"/>
            <a:ext cx="5298629" cy="2031325"/>
          </a:xfrm>
          <a:prstGeom prst="rect">
            <a:avLst/>
          </a:prstGeom>
          <a:noFill/>
        </p:spPr>
        <p:txBody>
          <a:bodyPr wrap="square" rtlCol="0">
            <a:spAutoFit/>
          </a:bodyPr>
          <a:lstStyle/>
          <a:p>
            <a:pPr marL="171450" lvl="0" indent="-171450">
              <a:buFont typeface="Arial" panose="020B0604020202020204" pitchFamily="34" charset="0"/>
              <a:buChar char="•"/>
            </a:pPr>
            <a:r>
              <a:rPr lang="en-US" sz="1400" dirty="0"/>
              <a:t>Stopped external rentals in March due to COVID-19 with lost rentals totaling approximately $45K.</a:t>
            </a:r>
          </a:p>
          <a:p>
            <a:pPr marL="171450" lvl="0" indent="-171450">
              <a:buFont typeface="Arial" panose="020B0604020202020204" pitchFamily="34" charset="0"/>
              <a:buChar char="•"/>
            </a:pPr>
            <a:r>
              <a:rPr lang="en-US" sz="1400" dirty="0"/>
              <a:t>Roof replacement project completed in April, 2020.</a:t>
            </a:r>
          </a:p>
          <a:p>
            <a:pPr marL="171450" lvl="0" indent="-171450">
              <a:buFont typeface="Arial" panose="020B0604020202020204" pitchFamily="34" charset="0"/>
              <a:buChar char="•"/>
            </a:pPr>
            <a:r>
              <a:rPr lang="en-US" sz="1400" dirty="0"/>
              <a:t>Converted most interior doors to </a:t>
            </a:r>
            <a:r>
              <a:rPr lang="en-US" sz="1400" dirty="0" err="1"/>
              <a:t>Onity</a:t>
            </a:r>
            <a:r>
              <a:rPr lang="en-US" sz="1400" dirty="0"/>
              <a:t> card access.</a:t>
            </a:r>
          </a:p>
          <a:p>
            <a:pPr marL="171450" lvl="0" indent="-171450">
              <a:buFont typeface="Arial" panose="020B0604020202020204" pitchFamily="34" charset="0"/>
              <a:buChar char="•"/>
            </a:pPr>
            <a:r>
              <a:rPr lang="en-US" sz="1400" dirty="0"/>
              <a:t>Transitioned staff restroom in Student Affairs suite to a gender-neutral public </a:t>
            </a:r>
            <a:r>
              <a:rPr lang="en-US" sz="1400" dirty="0" smtClean="0"/>
              <a:t>restroom in fall, 2020.</a:t>
            </a:r>
            <a:endParaRPr lang="en-US" sz="1400" dirty="0"/>
          </a:p>
          <a:p>
            <a:pPr marL="171450" lvl="0" indent="-171450">
              <a:buFont typeface="Arial" panose="020B0604020202020204" pitchFamily="34" charset="0"/>
              <a:buChar char="•"/>
            </a:pPr>
            <a:r>
              <a:rPr lang="en-US" sz="1400" dirty="0"/>
              <a:t>Stayed on budget through streamlined staffing, vacancy savings, inventory efficiency, and in-house completion of deferred maintenance.</a:t>
            </a:r>
          </a:p>
        </p:txBody>
      </p:sp>
    </p:spTree>
    <p:extLst>
      <p:ext uri="{BB962C8B-B14F-4D97-AF65-F5344CB8AC3E}">
        <p14:creationId xmlns:p14="http://schemas.microsoft.com/office/powerpoint/2010/main" val="2236758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 24"/>
          <p:cNvGraphicFramePr/>
          <p:nvPr>
            <p:extLst>
              <p:ext uri="{D42A27DB-BD31-4B8C-83A1-F6EECF244321}">
                <p14:modId xmlns:p14="http://schemas.microsoft.com/office/powerpoint/2010/main" val="4048976236"/>
              </p:ext>
            </p:extLst>
          </p:nvPr>
        </p:nvGraphicFramePr>
        <p:xfrm>
          <a:off x="250521" y="684986"/>
          <a:ext cx="11649205" cy="2984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TextBox 25"/>
          <p:cNvSpPr txBox="1"/>
          <p:nvPr/>
        </p:nvSpPr>
        <p:spPr>
          <a:xfrm>
            <a:off x="4283901" y="100209"/>
            <a:ext cx="3638128" cy="584775"/>
          </a:xfrm>
          <a:prstGeom prst="rect">
            <a:avLst/>
          </a:prstGeom>
          <a:noFill/>
        </p:spPr>
        <p:txBody>
          <a:bodyPr wrap="square" rtlCol="0">
            <a:spAutoFit/>
          </a:bodyPr>
          <a:lstStyle/>
          <a:p>
            <a:r>
              <a:rPr lang="en-US" sz="3200" dirty="0"/>
              <a:t>Wellness Center</a:t>
            </a:r>
          </a:p>
        </p:txBody>
      </p:sp>
      <p:sp>
        <p:nvSpPr>
          <p:cNvPr id="3" name="TextBox 2"/>
          <p:cNvSpPr txBox="1"/>
          <p:nvPr/>
        </p:nvSpPr>
        <p:spPr>
          <a:xfrm>
            <a:off x="4905829" y="3761776"/>
            <a:ext cx="7286173" cy="2893100"/>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t>Instituted cost-saving measures by cutting facility hours; having full-time admin staff work in student labor positions (lifeguarding, working the weight fitness floor, and the front desk) 12 hours a week.</a:t>
            </a:r>
          </a:p>
          <a:p>
            <a:pPr marL="285750" lvl="0" indent="-285750">
              <a:buFont typeface="Arial" panose="020B0604020202020204" pitchFamily="34" charset="0"/>
              <a:buChar char="•"/>
            </a:pPr>
            <a:r>
              <a:rPr lang="en-US" sz="1400" dirty="0"/>
              <a:t>Performed audit on memberships to assess correct fee discounting (identified $1,500/month in incorrect fee application, mostly due to staff/faculty discount). As a follow-up, we defined our protocol for determining membership type eligibility.</a:t>
            </a:r>
          </a:p>
          <a:p>
            <a:pPr marL="285750" lvl="0" indent="-285750">
              <a:buFont typeface="Arial" panose="020B0604020202020204" pitchFamily="34" charset="0"/>
              <a:buChar char="•"/>
            </a:pPr>
            <a:r>
              <a:rPr lang="en-US" sz="1400" dirty="0"/>
              <a:t>Partnered with a group exercise streaming service, Fitness On Demand. We launched the app portion while we were closed from March to June. Long-term use of this platform will be $18,000 savings annually.</a:t>
            </a:r>
          </a:p>
          <a:p>
            <a:pPr marL="285750" lvl="0" indent="-285750">
              <a:buFont typeface="Arial" panose="020B0604020202020204" pitchFamily="34" charset="0"/>
              <a:buChar char="•"/>
            </a:pPr>
            <a:r>
              <a:rPr lang="en-US" sz="1400" dirty="0"/>
              <a:t>We are officially a Silver Sneakers facility, which began in June. Silver Sneakers can bring in up to $10,000/month in revenue.</a:t>
            </a:r>
          </a:p>
          <a:p>
            <a:pPr marL="285750" lvl="0" indent="-285750">
              <a:buFont typeface="Arial" panose="020B0604020202020204" pitchFamily="34" charset="0"/>
              <a:buChar char="•"/>
            </a:pPr>
            <a:r>
              <a:rPr lang="en-US" sz="1400" dirty="0">
                <a:effectLst/>
              </a:rPr>
              <a:t>Completed boiler </a:t>
            </a:r>
            <a:r>
              <a:rPr lang="en-US" sz="1400" dirty="0" smtClean="0">
                <a:effectLst/>
              </a:rPr>
              <a:t>replacement, pump </a:t>
            </a:r>
            <a:r>
              <a:rPr lang="en-US" sz="1400" dirty="0">
                <a:effectLst/>
              </a:rPr>
              <a:t>and chemical distribution </a:t>
            </a:r>
            <a:r>
              <a:rPr lang="en-US" sz="1400" dirty="0" smtClean="0">
                <a:effectLst/>
              </a:rPr>
              <a:t>repairs, and grate replacement </a:t>
            </a:r>
            <a:r>
              <a:rPr lang="en-US" sz="1400" dirty="0">
                <a:effectLst/>
              </a:rPr>
              <a:t>for the pool.  Assessed need HVAC repairs across the building.</a:t>
            </a: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521" y="3761776"/>
            <a:ext cx="4655308" cy="2985699"/>
          </a:xfrm>
          <a:prstGeom prst="rect">
            <a:avLst/>
          </a:prstGeom>
        </p:spPr>
      </p:pic>
    </p:spTree>
    <p:extLst>
      <p:ext uri="{BB962C8B-B14F-4D97-AF65-F5344CB8AC3E}">
        <p14:creationId xmlns:p14="http://schemas.microsoft.com/office/powerpoint/2010/main" val="6421963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Custom 5">
      <a:dk1>
        <a:sysClr val="windowText" lastClr="000000"/>
      </a:dk1>
      <a:lt1>
        <a:sysClr val="window" lastClr="FFFFFF"/>
      </a:lt1>
      <a:dk2>
        <a:srgbClr val="1F497D"/>
      </a:dk2>
      <a:lt2>
        <a:srgbClr val="EEECE1"/>
      </a:lt2>
      <a:accent1>
        <a:srgbClr val="FFC000"/>
      </a:accent1>
      <a:accent2>
        <a:srgbClr val="8DB3E2"/>
      </a:accent2>
      <a:accent3>
        <a:srgbClr val="9BBB59"/>
      </a:accent3>
      <a:accent4>
        <a:srgbClr val="8064A2"/>
      </a:accent4>
      <a:accent5>
        <a:srgbClr val="4BACC6"/>
      </a:accent5>
      <a:accent6>
        <a:srgbClr val="F79646"/>
      </a:accent6>
      <a:hlink>
        <a:srgbClr val="548DD4"/>
      </a:hlink>
      <a:folHlink>
        <a:srgbClr val="80008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9599</TotalTime>
  <Words>1445</Words>
  <Application>Microsoft Office PowerPoint</Application>
  <PresentationFormat>Widescreen</PresentationFormat>
  <Paragraphs>282</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Century Gothic</vt:lpstr>
      <vt:lpstr>Palatino Linotype</vt:lpstr>
      <vt:lpstr>Wingdings</vt:lpstr>
      <vt:lpstr>Wingdings 2</vt:lpstr>
      <vt:lpstr>Wingdings 3</vt:lpstr>
      <vt:lpstr>Metro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Shepherd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Auxiliary ENTERPRISE bookstore/dining services/residence life/rambler card/wellness center  Annual report for fiscal year 2017</dc:title>
  <dc:creator>SAbdulMu@shepherd.edu</dc:creator>
  <cp:lastModifiedBy>Jack Shaw</cp:lastModifiedBy>
  <cp:revision>368</cp:revision>
  <cp:lastPrinted>2019-03-27T13:20:35Z</cp:lastPrinted>
  <dcterms:created xsi:type="dcterms:W3CDTF">2017-10-03T12:36:20Z</dcterms:created>
  <dcterms:modified xsi:type="dcterms:W3CDTF">2020-12-02T18:54:37Z</dcterms:modified>
</cp:coreProperties>
</file>