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7" r:id="rId2"/>
    <p:sldId id="275" r:id="rId3"/>
    <p:sldId id="274" r:id="rId4"/>
    <p:sldId id="276" r:id="rId5"/>
    <p:sldId id="277" r:id="rId6"/>
    <p:sldId id="278" r:id="rId7"/>
    <p:sldId id="279" r:id="rId8"/>
    <p:sldId id="282" r:id="rId9"/>
    <p:sldId id="280" r:id="rId10"/>
    <p:sldId id="281" r:id="rId11"/>
    <p:sldId id="272"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8" d="100"/>
          <a:sy n="88" d="100"/>
        </p:scale>
        <p:origin x="45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87204485012894E-2"/>
          <c:y val="5.3533120916932873E-2"/>
          <c:w val="0.95741276816080778"/>
          <c:h val="0.62321600461484461"/>
        </c:manualLayout>
      </c:layout>
      <c:barChart>
        <c:barDir val="col"/>
        <c:grouping val="clustered"/>
        <c:varyColors val="0"/>
        <c:ser>
          <c:idx val="0"/>
          <c:order val="0"/>
          <c:tx>
            <c:strRef>
              <c:f>Sheet1!$B$1</c:f>
              <c:strCache>
                <c:ptCount val="1"/>
                <c:pt idx="0">
                  <c:v>Revenues (Million)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numCache>
            </c:numRef>
          </c:cat>
          <c:val>
            <c:numRef>
              <c:f>Sheet1!$B$2:$B$7</c:f>
              <c:numCache>
                <c:formatCode>General</c:formatCode>
                <c:ptCount val="6"/>
                <c:pt idx="0">
                  <c:v>14.3</c:v>
                </c:pt>
                <c:pt idx="1">
                  <c:v>12.5</c:v>
                </c:pt>
                <c:pt idx="2">
                  <c:v>10.6</c:v>
                </c:pt>
              </c:numCache>
            </c:numRef>
          </c:val>
          <c:extLst>
            <c:ext xmlns:c16="http://schemas.microsoft.com/office/drawing/2014/chart" uri="{C3380CC4-5D6E-409C-BE32-E72D297353CC}">
              <c16:uniqueId val="{00000000-17FF-458C-8A62-4865332DCF7A}"/>
            </c:ext>
          </c:extLst>
        </c:ser>
        <c:ser>
          <c:idx val="1"/>
          <c:order val="1"/>
          <c:tx>
            <c:strRef>
              <c:f>Sheet1!$C$1</c:f>
              <c:strCache>
                <c:ptCount val="1"/>
                <c:pt idx="0">
                  <c:v>Personnel Expenses (Million)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numCache>
            </c:numRef>
          </c:cat>
          <c:val>
            <c:numRef>
              <c:f>Sheet1!$C$2:$C$7</c:f>
              <c:numCache>
                <c:formatCode>General</c:formatCode>
                <c:ptCount val="6"/>
                <c:pt idx="0">
                  <c:v>4.4000000000000004</c:v>
                </c:pt>
                <c:pt idx="1">
                  <c:v>4.0999999999999996</c:v>
                </c:pt>
                <c:pt idx="2">
                  <c:v>2.5</c:v>
                </c:pt>
              </c:numCache>
            </c:numRef>
          </c:val>
          <c:extLst>
            <c:ext xmlns:c16="http://schemas.microsoft.com/office/drawing/2014/chart" uri="{C3380CC4-5D6E-409C-BE32-E72D297353CC}">
              <c16:uniqueId val="{00000001-17FF-458C-8A62-4865332DCF7A}"/>
            </c:ext>
          </c:extLst>
        </c:ser>
        <c:ser>
          <c:idx val="2"/>
          <c:order val="2"/>
          <c:tx>
            <c:strRef>
              <c:f>Sheet1!$D$1</c:f>
              <c:strCache>
                <c:ptCount val="1"/>
                <c:pt idx="0">
                  <c:v>Cost of Goods Sold (Million)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numCache>
            </c:numRef>
          </c:cat>
          <c:val>
            <c:numRef>
              <c:f>Sheet1!$D$2:$D$7</c:f>
              <c:numCache>
                <c:formatCode>General</c:formatCode>
                <c:ptCount val="6"/>
                <c:pt idx="0">
                  <c:v>2.4</c:v>
                </c:pt>
                <c:pt idx="1">
                  <c:v>2.2999999999999998</c:v>
                </c:pt>
                <c:pt idx="2">
                  <c:v>5.5999999999999999E-3</c:v>
                </c:pt>
              </c:numCache>
            </c:numRef>
          </c:val>
          <c:extLst>
            <c:ext xmlns:c16="http://schemas.microsoft.com/office/drawing/2014/chart" uri="{C3380CC4-5D6E-409C-BE32-E72D297353CC}">
              <c16:uniqueId val="{00000002-17FF-458C-8A62-4865332DCF7A}"/>
            </c:ext>
          </c:extLst>
        </c:ser>
        <c:ser>
          <c:idx val="3"/>
          <c:order val="3"/>
          <c:tx>
            <c:strRef>
              <c:f>Sheet1!$E$1</c:f>
              <c:strCache>
                <c:ptCount val="1"/>
                <c:pt idx="0">
                  <c:v>Operating Expenses (Million)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numCache>
            </c:numRef>
          </c:cat>
          <c:val>
            <c:numRef>
              <c:f>Sheet1!$E$2:$E$7</c:f>
              <c:numCache>
                <c:formatCode>General</c:formatCode>
                <c:ptCount val="6"/>
                <c:pt idx="0">
                  <c:v>7</c:v>
                </c:pt>
                <c:pt idx="1">
                  <c:v>7.1</c:v>
                </c:pt>
                <c:pt idx="2">
                  <c:v>8.6</c:v>
                </c:pt>
              </c:numCache>
            </c:numRef>
          </c:val>
          <c:extLst>
            <c:ext xmlns:c16="http://schemas.microsoft.com/office/drawing/2014/chart" uri="{C3380CC4-5D6E-409C-BE32-E72D297353CC}">
              <c16:uniqueId val="{00000003-17FF-458C-8A62-4865332DCF7A}"/>
            </c:ext>
          </c:extLst>
        </c:ser>
        <c:ser>
          <c:idx val="4"/>
          <c:order val="4"/>
          <c:tx>
            <c:strRef>
              <c:f>Sheet1!$F$1</c:f>
              <c:strCache>
                <c:ptCount val="1"/>
                <c:pt idx="0">
                  <c:v>Total Expenses (Million)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numCache>
            </c:numRef>
          </c:cat>
          <c:val>
            <c:numRef>
              <c:f>Sheet1!$F$2:$F$7</c:f>
              <c:numCache>
                <c:formatCode>General</c:formatCode>
                <c:ptCount val="6"/>
                <c:pt idx="0">
                  <c:v>13.7</c:v>
                </c:pt>
                <c:pt idx="1">
                  <c:v>13.4</c:v>
                </c:pt>
                <c:pt idx="2">
                  <c:v>11.2</c:v>
                </c:pt>
              </c:numCache>
            </c:numRef>
          </c:val>
          <c:extLst>
            <c:ext xmlns:c16="http://schemas.microsoft.com/office/drawing/2014/chart" uri="{C3380CC4-5D6E-409C-BE32-E72D297353CC}">
              <c16:uniqueId val="{00000004-17FF-458C-8A62-4865332DCF7A}"/>
            </c:ext>
          </c:extLst>
        </c:ser>
        <c:ser>
          <c:idx val="5"/>
          <c:order val="5"/>
          <c:tx>
            <c:strRef>
              <c:f>Sheet1!$G$1</c:f>
              <c:strCache>
                <c:ptCount val="1"/>
                <c:pt idx="0">
                  <c:v>Net Income (Million)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numCache>
            </c:numRef>
          </c:cat>
          <c:val>
            <c:numRef>
              <c:f>Sheet1!$G$2:$G$7</c:f>
              <c:numCache>
                <c:formatCode>General</c:formatCode>
                <c:ptCount val="6"/>
                <c:pt idx="0">
                  <c:v>0.7</c:v>
                </c:pt>
                <c:pt idx="1">
                  <c:v>-0.09</c:v>
                </c:pt>
                <c:pt idx="2">
                  <c:v>-0.56000000000000005</c:v>
                </c:pt>
              </c:numCache>
            </c:numRef>
          </c:val>
          <c:extLst>
            <c:ext xmlns:c16="http://schemas.microsoft.com/office/drawing/2014/chart" uri="{C3380CC4-5D6E-409C-BE32-E72D297353CC}">
              <c16:uniqueId val="{00000005-17FF-458C-8A62-4865332DCF7A}"/>
            </c:ext>
          </c:extLst>
        </c:ser>
        <c:dLbls>
          <c:showLegendKey val="0"/>
          <c:showVal val="0"/>
          <c:showCatName val="0"/>
          <c:showSerName val="0"/>
          <c:showPercent val="0"/>
          <c:showBubbleSize val="0"/>
        </c:dLbls>
        <c:gapWidth val="219"/>
        <c:overlap val="-27"/>
        <c:axId val="117664768"/>
        <c:axId val="117674752"/>
      </c:barChart>
      <c:catAx>
        <c:axId val="11766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74752"/>
        <c:crosses val="autoZero"/>
        <c:auto val="1"/>
        <c:lblAlgn val="ctr"/>
        <c:lblOffset val="100"/>
        <c:noMultiLvlLbl val="0"/>
      </c:catAx>
      <c:valAx>
        <c:axId val="11767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64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C2FB1-27C5-4BC5-855A-74DF72C4C80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311919-AECE-4CAF-AD03-BFB71B9FE55F}">
      <dgm:prSet phldrT="[Text]" custT="1"/>
      <dgm:spPr/>
      <dgm:t>
        <a:bodyPr/>
        <a:lstStyle/>
        <a:p>
          <a:r>
            <a:rPr lang="en-US" sz="2400" dirty="0" smtClean="0"/>
            <a:t>2019 Financial Overview</a:t>
          </a:r>
          <a:endParaRPr lang="en-US" sz="2400" dirty="0"/>
        </a:p>
      </dgm:t>
    </dgm:pt>
    <dgm:pt modelId="{508F6B77-B18C-4732-913E-F9DC5E760D64}" type="parTrans" cxnId="{1F218FFA-AC43-4132-960C-FA7891D8C884}">
      <dgm:prSet/>
      <dgm:spPr/>
      <dgm:t>
        <a:bodyPr/>
        <a:lstStyle/>
        <a:p>
          <a:endParaRPr lang="en-US"/>
        </a:p>
      </dgm:t>
    </dgm:pt>
    <dgm:pt modelId="{54E139EF-5634-4D5C-B4F1-EEA390AC7139}" type="sibTrans" cxnId="{1F218FFA-AC43-4132-960C-FA7891D8C884}">
      <dgm:prSet/>
      <dgm:spPr/>
      <dgm:t>
        <a:bodyPr/>
        <a:lstStyle/>
        <a:p>
          <a:endParaRPr lang="en-US"/>
        </a:p>
      </dgm:t>
    </dgm:pt>
    <dgm:pt modelId="{1AEC594B-2092-43C1-BC7E-46788F77A1CA}">
      <dgm:prSet phldrT="[Text]" custT="1"/>
      <dgm:spPr/>
      <dgm:t>
        <a:bodyPr/>
        <a:lstStyle/>
        <a:p>
          <a:pPr algn="l"/>
          <a:r>
            <a:rPr lang="en-US" sz="1400" dirty="0" smtClean="0"/>
            <a:t>$10,623,868  Total Revenue</a:t>
          </a:r>
          <a:endParaRPr lang="en-US" sz="1400" b="1" u="sng" dirty="0"/>
        </a:p>
      </dgm:t>
    </dgm:pt>
    <dgm:pt modelId="{960D1BFE-AD19-4D50-B129-C8980B63F683}" type="parTrans" cxnId="{9E4516A8-1690-4410-9AE4-B30A7517363F}">
      <dgm:prSet/>
      <dgm:spPr/>
      <dgm:t>
        <a:bodyPr/>
        <a:lstStyle/>
        <a:p>
          <a:endParaRPr lang="en-US"/>
        </a:p>
      </dgm:t>
    </dgm:pt>
    <dgm:pt modelId="{37328A61-89C7-4F96-9F51-5213E8661ED6}" type="sibTrans" cxnId="{9E4516A8-1690-4410-9AE4-B30A7517363F}">
      <dgm:prSet/>
      <dgm:spPr/>
      <dgm:t>
        <a:bodyPr/>
        <a:lstStyle/>
        <a:p>
          <a:endParaRPr lang="en-US"/>
        </a:p>
      </dgm:t>
    </dgm:pt>
    <dgm:pt modelId="{2CE097D0-870C-4388-AEE6-AE80C38DE8CA}">
      <dgm:prSet phldrT="[Text]" custT="1"/>
      <dgm:spPr/>
      <dgm:t>
        <a:bodyPr/>
        <a:lstStyle/>
        <a:p>
          <a:r>
            <a:rPr lang="en-US" sz="2400" dirty="0" smtClean="0"/>
            <a:t>2019 Highlights</a:t>
          </a:r>
          <a:endParaRPr lang="en-US" sz="2400" dirty="0"/>
        </a:p>
      </dgm:t>
    </dgm:pt>
    <dgm:pt modelId="{4299260F-5E41-4DD8-AB83-434E6D4D89DF}" type="parTrans" cxnId="{7F45D418-AB7B-4AF7-903C-03E5FDB9E0D5}">
      <dgm:prSet/>
      <dgm:spPr/>
      <dgm:t>
        <a:bodyPr/>
        <a:lstStyle/>
        <a:p>
          <a:endParaRPr lang="en-US"/>
        </a:p>
      </dgm:t>
    </dgm:pt>
    <dgm:pt modelId="{1AEFC5FD-9C3D-4CC0-A6AD-DC5B2F0DAAAB}" type="sibTrans" cxnId="{7F45D418-AB7B-4AF7-903C-03E5FDB9E0D5}">
      <dgm:prSet/>
      <dgm:spPr/>
      <dgm:t>
        <a:bodyPr/>
        <a:lstStyle/>
        <a:p>
          <a:endParaRPr lang="en-US"/>
        </a:p>
      </dgm:t>
    </dgm:pt>
    <dgm:pt modelId="{FB1507DB-9FA5-4B8C-8BAB-283E6D514869}">
      <dgm:prSet phldrT="[Text]" custT="1"/>
      <dgm:spPr/>
      <dgm:t>
        <a:bodyPr/>
        <a:lstStyle/>
        <a:p>
          <a:r>
            <a:rPr lang="en-US" sz="1400" dirty="0" smtClean="0"/>
            <a:t>Began foodservice contract with </a:t>
          </a:r>
          <a:r>
            <a:rPr lang="en-US" sz="1400" dirty="0" err="1" smtClean="0"/>
            <a:t>Chartwells</a:t>
          </a:r>
          <a:r>
            <a:rPr lang="en-US" sz="1400" dirty="0" smtClean="0"/>
            <a:t> in July, 2018.  </a:t>
          </a:r>
          <a:r>
            <a:rPr lang="en-US" sz="1400" dirty="0" err="1" smtClean="0"/>
            <a:t>Chartwells</a:t>
          </a:r>
          <a:r>
            <a:rPr lang="en-US" sz="1400" dirty="0" smtClean="0"/>
            <a:t> installed a “We Proudly Brew” Starbucks into the Fireside Bistro over fall, 2018.</a:t>
          </a:r>
          <a:endParaRPr lang="en-US" sz="1400" dirty="0"/>
        </a:p>
      </dgm:t>
    </dgm:pt>
    <dgm:pt modelId="{BE920981-E4E2-4961-AA19-F92335D32D48}" type="parTrans" cxnId="{A24BF4D3-ACCC-411C-8CAD-DF61C6A7D249}">
      <dgm:prSet/>
      <dgm:spPr/>
      <dgm:t>
        <a:bodyPr/>
        <a:lstStyle/>
        <a:p>
          <a:endParaRPr lang="en-US"/>
        </a:p>
      </dgm:t>
    </dgm:pt>
    <dgm:pt modelId="{48D1723D-5E4C-4BEC-9985-B8CB32E22C89}" type="sibTrans" cxnId="{A24BF4D3-ACCC-411C-8CAD-DF61C6A7D249}">
      <dgm:prSet/>
      <dgm:spPr/>
      <dgm:t>
        <a:bodyPr/>
        <a:lstStyle/>
        <a:p>
          <a:endParaRPr lang="en-US"/>
        </a:p>
      </dgm:t>
    </dgm:pt>
    <dgm:pt modelId="{9619FB52-199E-43C6-A2F4-E72551644764}">
      <dgm:prSet phldrT="[Text]" custT="1"/>
      <dgm:spPr/>
      <dgm:t>
        <a:bodyPr/>
        <a:lstStyle/>
        <a:p>
          <a:r>
            <a:rPr lang="en-US" sz="1400" dirty="0" smtClean="0"/>
            <a:t>Installed new hard surface flooring in Shaw Hall over summer, 2018 and </a:t>
          </a:r>
          <a:r>
            <a:rPr lang="en-US" sz="1400" dirty="0" err="1" smtClean="0"/>
            <a:t>Thacher</a:t>
          </a:r>
          <a:r>
            <a:rPr lang="en-US" sz="1400" dirty="0" smtClean="0"/>
            <a:t> Hall over summer, 2019.</a:t>
          </a:r>
          <a:endParaRPr lang="en-US" sz="1400" dirty="0"/>
        </a:p>
      </dgm:t>
    </dgm:pt>
    <dgm:pt modelId="{49879E18-9164-4F16-B1A3-28CC4A9B4107}" type="parTrans" cxnId="{B5493185-FF2E-489F-B60B-1F7323263930}">
      <dgm:prSet/>
      <dgm:spPr/>
      <dgm:t>
        <a:bodyPr/>
        <a:lstStyle/>
        <a:p>
          <a:endParaRPr lang="en-US"/>
        </a:p>
      </dgm:t>
    </dgm:pt>
    <dgm:pt modelId="{630457B6-BE6D-46D9-9EA9-E095E1C53AA8}" type="sibTrans" cxnId="{B5493185-FF2E-489F-B60B-1F7323263930}">
      <dgm:prSet/>
      <dgm:spPr/>
      <dgm:t>
        <a:bodyPr/>
        <a:lstStyle/>
        <a:p>
          <a:endParaRPr lang="en-US"/>
        </a:p>
      </dgm:t>
    </dgm:pt>
    <dgm:pt modelId="{1C7714CD-9CCF-4C58-9819-7CECA3EFD8C9}">
      <dgm:prSet phldrT="[Text]" custT="1"/>
      <dgm:spPr/>
      <dgm:t>
        <a:bodyPr/>
        <a:lstStyle/>
        <a:p>
          <a:pPr algn="l"/>
          <a:r>
            <a:rPr lang="en-US" sz="1400" dirty="0" smtClean="0"/>
            <a:t>$         5,598  Cost of Goods Sold</a:t>
          </a:r>
          <a:endParaRPr lang="en-US" sz="1400" dirty="0"/>
        </a:p>
      </dgm:t>
    </dgm:pt>
    <dgm:pt modelId="{1A6C0A57-2895-4021-82CE-1A174A909A06}" type="parTrans" cxnId="{36C8244C-6159-446B-8F67-AA842CFAE9AD}">
      <dgm:prSet/>
      <dgm:spPr/>
      <dgm:t>
        <a:bodyPr/>
        <a:lstStyle/>
        <a:p>
          <a:endParaRPr lang="en-US"/>
        </a:p>
      </dgm:t>
    </dgm:pt>
    <dgm:pt modelId="{4FCE8364-571C-4352-8A13-1DDEB94474CD}" type="sibTrans" cxnId="{36C8244C-6159-446B-8F67-AA842CFAE9AD}">
      <dgm:prSet/>
      <dgm:spPr/>
      <dgm:t>
        <a:bodyPr/>
        <a:lstStyle/>
        <a:p>
          <a:endParaRPr lang="en-US"/>
        </a:p>
      </dgm:t>
    </dgm:pt>
    <dgm:pt modelId="{FCB8E5F2-80CF-49DC-9FB1-9E38857E3C06}">
      <dgm:prSet phldrT="[Text]" custT="1"/>
      <dgm:spPr/>
      <dgm:t>
        <a:bodyPr/>
        <a:lstStyle/>
        <a:p>
          <a:pPr algn="l"/>
          <a:r>
            <a:rPr lang="en-US" sz="1400" dirty="0" smtClean="0"/>
            <a:t>$  2,529,544  Personnel Expenses</a:t>
          </a:r>
          <a:endParaRPr lang="en-US" sz="1400" dirty="0"/>
        </a:p>
      </dgm:t>
    </dgm:pt>
    <dgm:pt modelId="{BAACD284-E34E-4546-8B47-3431C458DF54}" type="parTrans" cxnId="{628C3C5B-3C99-4658-ABCD-80C055A6CCA2}">
      <dgm:prSet/>
      <dgm:spPr/>
      <dgm:t>
        <a:bodyPr/>
        <a:lstStyle/>
        <a:p>
          <a:endParaRPr lang="en-US"/>
        </a:p>
      </dgm:t>
    </dgm:pt>
    <dgm:pt modelId="{F38A738E-C5DC-4051-8582-C2FC33871E82}" type="sibTrans" cxnId="{628C3C5B-3C99-4658-ABCD-80C055A6CCA2}">
      <dgm:prSet/>
      <dgm:spPr/>
      <dgm:t>
        <a:bodyPr/>
        <a:lstStyle/>
        <a:p>
          <a:endParaRPr lang="en-US"/>
        </a:p>
      </dgm:t>
    </dgm:pt>
    <dgm:pt modelId="{15CF06F8-E2B1-4E2B-8360-B111FFC01554}">
      <dgm:prSet phldrT="[Text]" custT="1"/>
      <dgm:spPr/>
      <dgm:t>
        <a:bodyPr/>
        <a:lstStyle/>
        <a:p>
          <a:pPr algn="l"/>
          <a:r>
            <a:rPr lang="en-US" sz="1400" dirty="0" smtClean="0"/>
            <a:t>$  8,647,488  Operating Expenses</a:t>
          </a:r>
          <a:endParaRPr lang="en-US" sz="1400" dirty="0"/>
        </a:p>
      </dgm:t>
    </dgm:pt>
    <dgm:pt modelId="{88D12D3E-9CE7-4A4B-ADB8-3D88BE09B0D9}" type="parTrans" cxnId="{C4496482-63CE-4EFB-A682-6907EC1ECB74}">
      <dgm:prSet/>
      <dgm:spPr/>
      <dgm:t>
        <a:bodyPr/>
        <a:lstStyle/>
        <a:p>
          <a:endParaRPr lang="en-US"/>
        </a:p>
      </dgm:t>
    </dgm:pt>
    <dgm:pt modelId="{7CB0C0D4-488B-4A1E-B767-CDFE0ACD5631}" type="sibTrans" cxnId="{C4496482-63CE-4EFB-A682-6907EC1ECB74}">
      <dgm:prSet/>
      <dgm:spPr/>
      <dgm:t>
        <a:bodyPr/>
        <a:lstStyle/>
        <a:p>
          <a:endParaRPr lang="en-US"/>
        </a:p>
      </dgm:t>
    </dgm:pt>
    <dgm:pt modelId="{30E32DBA-8978-44BF-A088-721853CEB6C4}">
      <dgm:prSet phldrT="[Text]" custT="1"/>
      <dgm:spPr/>
      <dgm:t>
        <a:bodyPr/>
        <a:lstStyle/>
        <a:p>
          <a:pPr algn="l"/>
          <a:r>
            <a:rPr lang="en-US" sz="1400" dirty="0" smtClean="0"/>
            <a:t>$11,182,630  Total Expenses</a:t>
          </a:r>
          <a:endParaRPr lang="en-US" sz="1400" dirty="0"/>
        </a:p>
      </dgm:t>
    </dgm:pt>
    <dgm:pt modelId="{EBA166A7-EF20-467A-B150-36A16D2E56B1}" type="parTrans" cxnId="{3A4AAADE-E8C2-4D05-B30E-54386E83AF50}">
      <dgm:prSet/>
      <dgm:spPr/>
      <dgm:t>
        <a:bodyPr/>
        <a:lstStyle/>
        <a:p>
          <a:endParaRPr lang="en-US"/>
        </a:p>
      </dgm:t>
    </dgm:pt>
    <dgm:pt modelId="{F234012F-F6AE-446B-A040-49E85B0A47E9}" type="sibTrans" cxnId="{3A4AAADE-E8C2-4D05-B30E-54386E83AF50}">
      <dgm:prSet/>
      <dgm:spPr/>
      <dgm:t>
        <a:bodyPr/>
        <a:lstStyle/>
        <a:p>
          <a:endParaRPr lang="en-US"/>
        </a:p>
      </dgm:t>
    </dgm:pt>
    <dgm:pt modelId="{064CFBC4-85A6-454A-A5EA-5FC97FD1DCE1}">
      <dgm:prSet phldrT="[Text]" custT="1"/>
      <dgm:spPr/>
      <dgm:t>
        <a:bodyPr/>
        <a:lstStyle/>
        <a:p>
          <a:pPr algn="l"/>
          <a:r>
            <a:rPr lang="en-US" sz="1400" dirty="0" smtClean="0"/>
            <a:t>$    (558,762)  Net Income</a:t>
          </a:r>
          <a:endParaRPr lang="en-US" sz="1400" dirty="0"/>
        </a:p>
      </dgm:t>
    </dgm:pt>
    <dgm:pt modelId="{273D799F-92C7-4A8D-A870-A46482F888B0}" type="parTrans" cxnId="{302254B3-BD54-4E6F-8E89-6667CCC21744}">
      <dgm:prSet/>
      <dgm:spPr/>
      <dgm:t>
        <a:bodyPr/>
        <a:lstStyle/>
        <a:p>
          <a:endParaRPr lang="en-US"/>
        </a:p>
      </dgm:t>
    </dgm:pt>
    <dgm:pt modelId="{C21FD92F-B34C-468E-B561-1A28E086FBC8}" type="sibTrans" cxnId="{302254B3-BD54-4E6F-8E89-6667CCC21744}">
      <dgm:prSet/>
      <dgm:spPr/>
      <dgm:t>
        <a:bodyPr/>
        <a:lstStyle/>
        <a:p>
          <a:endParaRPr lang="en-US"/>
        </a:p>
      </dgm:t>
    </dgm:pt>
    <dgm:pt modelId="{E04268EF-AB5E-46E9-8F86-C4F3DFE61EED}">
      <dgm:prSet phldrT="[Text]" custT="1"/>
      <dgm:spPr/>
      <dgm:t>
        <a:bodyPr/>
        <a:lstStyle/>
        <a:p>
          <a:pPr algn="l"/>
          <a:r>
            <a:rPr lang="en-US" sz="1400" dirty="0" smtClean="0"/>
            <a:t>$    (724,480)  Capital Purchases</a:t>
          </a:r>
          <a:endParaRPr lang="en-US" sz="1400" dirty="0"/>
        </a:p>
      </dgm:t>
    </dgm:pt>
    <dgm:pt modelId="{83BADC92-DC58-4E2D-BAC8-98EA861BFF0D}" type="parTrans" cxnId="{3240E397-BDBD-4B75-B19C-3E3AA7844ACE}">
      <dgm:prSet/>
      <dgm:spPr/>
      <dgm:t>
        <a:bodyPr/>
        <a:lstStyle/>
        <a:p>
          <a:endParaRPr lang="en-US"/>
        </a:p>
      </dgm:t>
    </dgm:pt>
    <dgm:pt modelId="{31DAB84D-FAE9-4A5A-AB7B-0EA3E3EDF6CD}" type="sibTrans" cxnId="{3240E397-BDBD-4B75-B19C-3E3AA7844ACE}">
      <dgm:prSet/>
      <dgm:spPr/>
      <dgm:t>
        <a:bodyPr/>
        <a:lstStyle/>
        <a:p>
          <a:endParaRPr lang="en-US"/>
        </a:p>
      </dgm:t>
    </dgm:pt>
    <dgm:pt modelId="{165CB13C-B765-435F-B66C-9D3381F7763B}">
      <dgm:prSet phldrT="[Text]" custT="1"/>
      <dgm:spPr/>
      <dgm:t>
        <a:bodyPr/>
        <a:lstStyle/>
        <a:p>
          <a:pPr algn="l"/>
          <a:r>
            <a:rPr lang="en-US" sz="1400" dirty="0" smtClean="0"/>
            <a:t>$      532,590  Potomac Place Ground 	             Rent and Reserves</a:t>
          </a:r>
          <a:endParaRPr lang="en-US" sz="1400" dirty="0"/>
        </a:p>
      </dgm:t>
    </dgm:pt>
    <dgm:pt modelId="{C59B42AD-97D8-4B3A-A282-0A4C85BCBFE7}" type="parTrans" cxnId="{3E637AE0-26F0-4DC5-BEC6-A7CBD3750417}">
      <dgm:prSet/>
      <dgm:spPr/>
      <dgm:t>
        <a:bodyPr/>
        <a:lstStyle/>
        <a:p>
          <a:endParaRPr lang="en-US"/>
        </a:p>
      </dgm:t>
    </dgm:pt>
    <dgm:pt modelId="{FF2EBF25-0591-4DA2-9A52-7D07E9CE1A62}" type="sibTrans" cxnId="{3E637AE0-26F0-4DC5-BEC6-A7CBD3750417}">
      <dgm:prSet/>
      <dgm:spPr/>
      <dgm:t>
        <a:bodyPr/>
        <a:lstStyle/>
        <a:p>
          <a:endParaRPr lang="en-US"/>
        </a:p>
      </dgm:t>
    </dgm:pt>
    <dgm:pt modelId="{E30D6C67-BCE9-4EB6-8825-8E4EF930EA9E}">
      <dgm:prSet phldrT="[Text]" custT="1"/>
      <dgm:spPr/>
      <dgm:t>
        <a:bodyPr/>
        <a:lstStyle/>
        <a:p>
          <a:pPr algn="l"/>
          <a:r>
            <a:rPr lang="en-US" sz="1400" dirty="0" smtClean="0"/>
            <a:t>$     (804,891)  Cash Flow</a:t>
          </a:r>
          <a:endParaRPr lang="en-US" sz="1400" dirty="0"/>
        </a:p>
      </dgm:t>
    </dgm:pt>
    <dgm:pt modelId="{B24F02A5-1752-4B5C-833E-293CE1213100}" type="parTrans" cxnId="{77227EBD-DB5A-483B-A4D2-7D44CB0ADC40}">
      <dgm:prSet/>
      <dgm:spPr/>
      <dgm:t>
        <a:bodyPr/>
        <a:lstStyle/>
        <a:p>
          <a:endParaRPr lang="en-US"/>
        </a:p>
      </dgm:t>
    </dgm:pt>
    <dgm:pt modelId="{7E8B4D99-5818-4DE3-A853-C9F9F5881F1A}" type="sibTrans" cxnId="{77227EBD-DB5A-483B-A4D2-7D44CB0ADC40}">
      <dgm:prSet/>
      <dgm:spPr/>
      <dgm:t>
        <a:bodyPr/>
        <a:lstStyle/>
        <a:p>
          <a:endParaRPr lang="en-US"/>
        </a:p>
      </dgm:t>
    </dgm:pt>
    <dgm:pt modelId="{D61D8978-D2AA-4A45-8B54-4535F68CF3B4}">
      <dgm:prSet phldrT="[Text]" custT="1"/>
      <dgm:spPr/>
      <dgm:t>
        <a:bodyPr/>
        <a:lstStyle/>
        <a:p>
          <a:pPr algn="l"/>
          <a:endParaRPr lang="en-US" sz="1400" dirty="0"/>
        </a:p>
      </dgm:t>
    </dgm:pt>
    <dgm:pt modelId="{09CE2ED9-779F-48DF-8383-3233DD6F1BCA}" type="parTrans" cxnId="{96159D0D-0B63-4AAB-9E41-AE2F8BE6308D}">
      <dgm:prSet/>
      <dgm:spPr/>
      <dgm:t>
        <a:bodyPr/>
        <a:lstStyle/>
        <a:p>
          <a:endParaRPr lang="en-US"/>
        </a:p>
      </dgm:t>
    </dgm:pt>
    <dgm:pt modelId="{80CB3506-3FBB-4791-9650-FA7CD6019052}" type="sibTrans" cxnId="{96159D0D-0B63-4AAB-9E41-AE2F8BE6308D}">
      <dgm:prSet/>
      <dgm:spPr/>
      <dgm:t>
        <a:bodyPr/>
        <a:lstStyle/>
        <a:p>
          <a:endParaRPr lang="en-US"/>
        </a:p>
      </dgm:t>
    </dgm:pt>
    <dgm:pt modelId="{2A331A70-C46A-43B6-8743-9F299C15E332}">
      <dgm:prSet phldrT="[Text]" custT="1"/>
      <dgm:spPr/>
      <dgm:t>
        <a:bodyPr/>
        <a:lstStyle/>
        <a:p>
          <a:pPr algn="l"/>
          <a:endParaRPr lang="en-US" sz="1400" dirty="0"/>
        </a:p>
      </dgm:t>
    </dgm:pt>
    <dgm:pt modelId="{6B19B100-A1B6-43FA-9CEC-DA377F289601}" type="parTrans" cxnId="{EB09292F-F881-4E0E-964C-8483EDC2D080}">
      <dgm:prSet/>
      <dgm:spPr/>
      <dgm:t>
        <a:bodyPr/>
        <a:lstStyle/>
        <a:p>
          <a:endParaRPr lang="en-US"/>
        </a:p>
      </dgm:t>
    </dgm:pt>
    <dgm:pt modelId="{43F9AB73-7812-4812-B410-3C6A3118D026}" type="sibTrans" cxnId="{EB09292F-F881-4E0E-964C-8483EDC2D080}">
      <dgm:prSet/>
      <dgm:spPr/>
      <dgm:t>
        <a:bodyPr/>
        <a:lstStyle/>
        <a:p>
          <a:endParaRPr lang="en-US"/>
        </a:p>
      </dgm:t>
    </dgm:pt>
    <dgm:pt modelId="{8E62D923-23B4-41FD-9F4E-F992D280C92D}">
      <dgm:prSet phldrT="[Text]" custT="1"/>
      <dgm:spPr/>
      <dgm:t>
        <a:bodyPr/>
        <a:lstStyle/>
        <a:p>
          <a:pPr algn="l"/>
          <a:endParaRPr lang="en-US" sz="1400" dirty="0"/>
        </a:p>
      </dgm:t>
    </dgm:pt>
    <dgm:pt modelId="{D5247CD3-0C3A-4AF4-96B4-0EE3FA615609}" type="parTrans" cxnId="{2A5FDB9F-7E74-41DB-80B6-BFF2F44AA1E3}">
      <dgm:prSet/>
      <dgm:spPr/>
      <dgm:t>
        <a:bodyPr/>
        <a:lstStyle/>
        <a:p>
          <a:endParaRPr lang="en-US"/>
        </a:p>
      </dgm:t>
    </dgm:pt>
    <dgm:pt modelId="{603C56A8-E3B1-4688-BAEA-305C3B964F45}" type="sibTrans" cxnId="{2A5FDB9F-7E74-41DB-80B6-BFF2F44AA1E3}">
      <dgm:prSet/>
      <dgm:spPr/>
      <dgm:t>
        <a:bodyPr/>
        <a:lstStyle/>
        <a:p>
          <a:endParaRPr lang="en-US"/>
        </a:p>
      </dgm:t>
    </dgm:pt>
    <dgm:pt modelId="{C0FB0318-06D8-4F61-BDB4-4FD96AA8D599}">
      <dgm:prSet phldrT="[Text]" custT="1"/>
      <dgm:spPr/>
      <dgm:t>
        <a:bodyPr/>
        <a:lstStyle/>
        <a:p>
          <a:pPr algn="l"/>
          <a:endParaRPr lang="en-US" sz="1400" dirty="0"/>
        </a:p>
      </dgm:t>
    </dgm:pt>
    <dgm:pt modelId="{4FF7D544-4DDA-471F-8215-DA8843364D3F}" type="parTrans" cxnId="{9BA8E247-7679-4766-AE3D-8501BF2057A7}">
      <dgm:prSet/>
      <dgm:spPr/>
      <dgm:t>
        <a:bodyPr/>
        <a:lstStyle/>
        <a:p>
          <a:endParaRPr lang="en-US"/>
        </a:p>
      </dgm:t>
    </dgm:pt>
    <dgm:pt modelId="{6357C698-64CB-439A-B88F-ECCCB1FAEE42}" type="sibTrans" cxnId="{9BA8E247-7679-4766-AE3D-8501BF2057A7}">
      <dgm:prSet/>
      <dgm:spPr/>
      <dgm:t>
        <a:bodyPr/>
        <a:lstStyle/>
        <a:p>
          <a:endParaRPr lang="en-US"/>
        </a:p>
      </dgm:t>
    </dgm:pt>
    <dgm:pt modelId="{B7327144-6C9E-432C-8C59-A33C94E2625E}">
      <dgm:prSet phldrT="[Text]" custT="1"/>
      <dgm:spPr/>
      <dgm:t>
        <a:bodyPr/>
        <a:lstStyle/>
        <a:p>
          <a:pPr algn="l"/>
          <a:endParaRPr lang="en-US" sz="1400" dirty="0"/>
        </a:p>
      </dgm:t>
    </dgm:pt>
    <dgm:pt modelId="{8CDDB799-3BFC-4DC3-B3D8-F40B987B68E9}" type="parTrans" cxnId="{D0B2E2CE-1A25-45BB-B29E-BCAC99B7DC58}">
      <dgm:prSet/>
      <dgm:spPr/>
      <dgm:t>
        <a:bodyPr/>
        <a:lstStyle/>
        <a:p>
          <a:endParaRPr lang="en-US"/>
        </a:p>
      </dgm:t>
    </dgm:pt>
    <dgm:pt modelId="{881E6DBF-460A-4B1C-9781-6D2CC7AB5A14}" type="sibTrans" cxnId="{D0B2E2CE-1A25-45BB-B29E-BCAC99B7DC58}">
      <dgm:prSet/>
      <dgm:spPr/>
      <dgm:t>
        <a:bodyPr/>
        <a:lstStyle/>
        <a:p>
          <a:endParaRPr lang="en-US"/>
        </a:p>
      </dgm:t>
    </dgm:pt>
    <dgm:pt modelId="{0B2123A5-23E4-45A3-9A77-B1E02C874C82}">
      <dgm:prSet phldrT="[Text]" custT="1"/>
      <dgm:spPr/>
      <dgm:t>
        <a:bodyPr/>
        <a:lstStyle/>
        <a:p>
          <a:pPr algn="l"/>
          <a:endParaRPr lang="en-US" sz="1400" dirty="0"/>
        </a:p>
      </dgm:t>
    </dgm:pt>
    <dgm:pt modelId="{88B7B4BC-666C-4CB9-B3CC-568DC369C4BD}" type="parTrans" cxnId="{F399558A-ADDE-4510-9777-2833E90B5843}">
      <dgm:prSet/>
      <dgm:spPr/>
      <dgm:t>
        <a:bodyPr/>
        <a:lstStyle/>
        <a:p>
          <a:endParaRPr lang="en-US"/>
        </a:p>
      </dgm:t>
    </dgm:pt>
    <dgm:pt modelId="{C9970EF8-B0D8-4A60-BEF0-A7C01AC16E6F}" type="sibTrans" cxnId="{F399558A-ADDE-4510-9777-2833E90B5843}">
      <dgm:prSet/>
      <dgm:spPr/>
      <dgm:t>
        <a:bodyPr/>
        <a:lstStyle/>
        <a:p>
          <a:endParaRPr lang="en-US"/>
        </a:p>
      </dgm:t>
    </dgm:pt>
    <dgm:pt modelId="{049EF63E-227B-46CA-8CD5-CB3EF5FB608F}">
      <dgm:prSet phldrT="[Text]" custT="1"/>
      <dgm:spPr/>
      <dgm:t>
        <a:bodyPr/>
        <a:lstStyle/>
        <a:p>
          <a:pPr algn="l"/>
          <a:endParaRPr lang="en-US" sz="1400" dirty="0"/>
        </a:p>
      </dgm:t>
    </dgm:pt>
    <dgm:pt modelId="{E442C8BF-DC41-4FC6-B9C5-D706DE87EBD1}" type="parTrans" cxnId="{10C0A99A-EECF-4D23-9A95-5A4C688FB9C5}">
      <dgm:prSet/>
      <dgm:spPr/>
      <dgm:t>
        <a:bodyPr/>
        <a:lstStyle/>
        <a:p>
          <a:endParaRPr lang="en-US"/>
        </a:p>
      </dgm:t>
    </dgm:pt>
    <dgm:pt modelId="{832598D7-05E9-4215-95DF-3BD7975C8608}" type="sibTrans" cxnId="{10C0A99A-EECF-4D23-9A95-5A4C688FB9C5}">
      <dgm:prSet/>
      <dgm:spPr/>
      <dgm:t>
        <a:bodyPr/>
        <a:lstStyle/>
        <a:p>
          <a:endParaRPr lang="en-US"/>
        </a:p>
      </dgm:t>
    </dgm:pt>
    <dgm:pt modelId="{C5914619-162C-4665-A3BB-950815880800}">
      <dgm:prSet phldrT="[Text]" custT="1"/>
      <dgm:spPr/>
      <dgm:t>
        <a:bodyPr/>
        <a:lstStyle/>
        <a:p>
          <a:pPr algn="l"/>
          <a:r>
            <a:rPr lang="en-US" sz="1400" dirty="0" smtClean="0"/>
            <a:t>$     ( 54,239)  Transfers Student Refunds</a:t>
          </a:r>
          <a:endParaRPr lang="en-US" sz="1400" dirty="0"/>
        </a:p>
      </dgm:t>
    </dgm:pt>
    <dgm:pt modelId="{C166F84A-4F99-4B45-A3B5-26D790F65F9E}" type="parTrans" cxnId="{D85C5F60-B101-4EF5-A0DF-D7E5E4C3FC3B}">
      <dgm:prSet/>
      <dgm:spPr/>
      <dgm:t>
        <a:bodyPr/>
        <a:lstStyle/>
        <a:p>
          <a:endParaRPr lang="en-US"/>
        </a:p>
      </dgm:t>
    </dgm:pt>
    <dgm:pt modelId="{A4F366B7-05E5-4373-ACD0-DFC8F1B06834}" type="sibTrans" cxnId="{D85C5F60-B101-4EF5-A0DF-D7E5E4C3FC3B}">
      <dgm:prSet/>
      <dgm:spPr/>
      <dgm:t>
        <a:bodyPr/>
        <a:lstStyle/>
        <a:p>
          <a:endParaRPr lang="en-US"/>
        </a:p>
      </dgm:t>
    </dgm:pt>
    <dgm:pt modelId="{2586B673-9B23-496B-B27E-7D2852658890}">
      <dgm:prSet phldrT="[Text]" custT="1"/>
      <dgm:spPr/>
      <dgm:t>
        <a:bodyPr/>
        <a:lstStyle/>
        <a:p>
          <a:r>
            <a:rPr lang="en-US" sz="1400" dirty="0" smtClean="0"/>
            <a:t>Hosted over 4,000 guests over summer, 2019.</a:t>
          </a:r>
          <a:endParaRPr lang="en-US" sz="1400" dirty="0"/>
        </a:p>
      </dgm:t>
    </dgm:pt>
    <dgm:pt modelId="{EF816BB0-6AB3-4B1A-9B65-D623D4DD259F}" type="parTrans" cxnId="{A7E8B0DD-B9FC-40DB-BFF8-9189C2E7F244}">
      <dgm:prSet/>
      <dgm:spPr/>
    </dgm:pt>
    <dgm:pt modelId="{702B56B1-98B9-49AC-8D76-60175454FE2B}" type="sibTrans" cxnId="{A7E8B0DD-B9FC-40DB-BFF8-9189C2E7F244}">
      <dgm:prSet/>
      <dgm:spPr/>
    </dgm:pt>
    <dgm:pt modelId="{F2CEEE6E-345D-4295-AA8A-E506286CB43E}">
      <dgm:prSet phldrT="[Text]" custT="1"/>
      <dgm:spPr/>
      <dgm:t>
        <a:bodyPr/>
        <a:lstStyle/>
        <a:p>
          <a:r>
            <a:rPr lang="en-US" sz="1400" dirty="0" smtClean="0"/>
            <a:t>Completed renovations to Bookstore over summer, 2018.  Added new online gift features through the Shepherd athletic web page.</a:t>
          </a:r>
          <a:endParaRPr lang="en-US" sz="1400" dirty="0"/>
        </a:p>
      </dgm:t>
    </dgm:pt>
    <dgm:pt modelId="{2AD39C25-C693-485C-8F9E-5B40624AA3FB}" type="parTrans" cxnId="{3901F072-31A7-43DF-92F7-F9C349EE6A40}">
      <dgm:prSet/>
      <dgm:spPr/>
    </dgm:pt>
    <dgm:pt modelId="{99F7A499-A5A7-4C04-80DF-D21F6D0994CD}" type="sibTrans" cxnId="{3901F072-31A7-43DF-92F7-F9C349EE6A40}">
      <dgm:prSet/>
      <dgm:spPr/>
    </dgm:pt>
    <dgm:pt modelId="{73B9D19F-FA91-45DE-BEF0-60357732B6F5}">
      <dgm:prSet phldrT="[Text]" custT="1"/>
      <dgm:spPr/>
      <dgm:t>
        <a:bodyPr/>
        <a:lstStyle/>
        <a:p>
          <a:r>
            <a:rPr lang="en-US" sz="1400" dirty="0" smtClean="0"/>
            <a:t>Began planning for new Inclusive Access course delivery model to launch in fall, 2019.</a:t>
          </a:r>
          <a:endParaRPr lang="en-US" sz="1400" dirty="0"/>
        </a:p>
      </dgm:t>
    </dgm:pt>
    <dgm:pt modelId="{609B88E6-0568-4882-A80E-E79B037F3FF8}" type="parTrans" cxnId="{1A750291-7B6A-47A5-942F-C28E658D2A22}">
      <dgm:prSet/>
      <dgm:spPr/>
    </dgm:pt>
    <dgm:pt modelId="{CBDD5221-718D-4BB9-9972-C30F80BBD52C}" type="sibTrans" cxnId="{1A750291-7B6A-47A5-942F-C28E658D2A22}">
      <dgm:prSet/>
      <dgm:spPr/>
    </dgm:pt>
    <dgm:pt modelId="{5C6B34B9-10DD-47FF-B8E8-96FDD1A9FE21}" type="pres">
      <dgm:prSet presAssocID="{D53C2FB1-27C5-4BC5-855A-74DF72C4C80D}" presName="Name0" presStyleCnt="0">
        <dgm:presLayoutVars>
          <dgm:dir/>
          <dgm:animLvl val="lvl"/>
          <dgm:resizeHandles val="exact"/>
        </dgm:presLayoutVars>
      </dgm:prSet>
      <dgm:spPr/>
      <dgm:t>
        <a:bodyPr/>
        <a:lstStyle/>
        <a:p>
          <a:endParaRPr lang="en-US"/>
        </a:p>
      </dgm:t>
    </dgm:pt>
    <dgm:pt modelId="{85189A64-ABF5-4638-A038-3F76A1337DCA}" type="pres">
      <dgm:prSet presAssocID="{B4311919-AECE-4CAF-AD03-BFB71B9FE55F}" presName="composite" presStyleCnt="0"/>
      <dgm:spPr/>
    </dgm:pt>
    <dgm:pt modelId="{2E1FBAEA-2884-4C01-9780-2FA1A2644632}" type="pres">
      <dgm:prSet presAssocID="{B4311919-AECE-4CAF-AD03-BFB71B9FE55F}" presName="parTx" presStyleLbl="alignNode1" presStyleIdx="0" presStyleCnt="2">
        <dgm:presLayoutVars>
          <dgm:chMax val="0"/>
          <dgm:chPref val="0"/>
          <dgm:bulletEnabled val="1"/>
        </dgm:presLayoutVars>
      </dgm:prSet>
      <dgm:spPr/>
      <dgm:t>
        <a:bodyPr/>
        <a:lstStyle/>
        <a:p>
          <a:endParaRPr lang="en-US"/>
        </a:p>
      </dgm:t>
    </dgm:pt>
    <dgm:pt modelId="{C76E4AB0-DE5F-42A7-B91A-6F021887C441}" type="pres">
      <dgm:prSet presAssocID="{B4311919-AECE-4CAF-AD03-BFB71B9FE55F}" presName="desTx" presStyleLbl="alignAccFollowNode1" presStyleIdx="0" presStyleCnt="2" custScaleX="100000">
        <dgm:presLayoutVars>
          <dgm:bulletEnabled val="1"/>
        </dgm:presLayoutVars>
      </dgm:prSet>
      <dgm:spPr/>
      <dgm:t>
        <a:bodyPr/>
        <a:lstStyle/>
        <a:p>
          <a:endParaRPr lang="en-US"/>
        </a:p>
      </dgm:t>
    </dgm:pt>
    <dgm:pt modelId="{76916D60-92DF-4F47-8E5C-8C0D828C0050}" type="pres">
      <dgm:prSet presAssocID="{54E139EF-5634-4D5C-B4F1-EEA390AC7139}" presName="space" presStyleCnt="0"/>
      <dgm:spPr/>
    </dgm:pt>
    <dgm:pt modelId="{A774995E-9189-450A-B8BC-D0B9B088C622}" type="pres">
      <dgm:prSet presAssocID="{2CE097D0-870C-4388-AEE6-AE80C38DE8CA}" presName="composite" presStyleCnt="0"/>
      <dgm:spPr/>
    </dgm:pt>
    <dgm:pt modelId="{24F8C0F4-B975-427B-8767-6AE82C8DC684}" type="pres">
      <dgm:prSet presAssocID="{2CE097D0-870C-4388-AEE6-AE80C38DE8CA}" presName="parTx" presStyleLbl="alignNode1" presStyleIdx="1" presStyleCnt="2">
        <dgm:presLayoutVars>
          <dgm:chMax val="0"/>
          <dgm:chPref val="0"/>
          <dgm:bulletEnabled val="1"/>
        </dgm:presLayoutVars>
      </dgm:prSet>
      <dgm:spPr/>
      <dgm:t>
        <a:bodyPr/>
        <a:lstStyle/>
        <a:p>
          <a:endParaRPr lang="en-US"/>
        </a:p>
      </dgm:t>
    </dgm:pt>
    <dgm:pt modelId="{9BF79D41-0DC6-46B1-9D7E-5812C4B9C7A9}" type="pres">
      <dgm:prSet presAssocID="{2CE097D0-870C-4388-AEE6-AE80C38DE8CA}" presName="desTx" presStyleLbl="alignAccFollowNode1" presStyleIdx="1" presStyleCnt="2">
        <dgm:presLayoutVars>
          <dgm:bulletEnabled val="1"/>
        </dgm:presLayoutVars>
      </dgm:prSet>
      <dgm:spPr/>
      <dgm:t>
        <a:bodyPr/>
        <a:lstStyle/>
        <a:p>
          <a:endParaRPr lang="en-US"/>
        </a:p>
      </dgm:t>
    </dgm:pt>
  </dgm:ptLst>
  <dgm:cxnLst>
    <dgm:cxn modelId="{B0B9DC54-0729-4394-956A-D8DD6ECA1B5E}" type="presOf" srcId="{9619FB52-199E-43C6-A2F4-E72551644764}" destId="{9BF79D41-0DC6-46B1-9D7E-5812C4B9C7A9}" srcOrd="0" destOrd="1" presId="urn:microsoft.com/office/officeart/2005/8/layout/hList1"/>
    <dgm:cxn modelId="{56C13B85-6AE8-4B6A-A8DD-C911E28C3B57}" type="presOf" srcId="{064CFBC4-85A6-454A-A5EA-5FC97FD1DCE1}" destId="{C76E4AB0-DE5F-42A7-B91A-6F021887C441}" srcOrd="0" destOrd="10" presId="urn:microsoft.com/office/officeart/2005/8/layout/hList1"/>
    <dgm:cxn modelId="{302254B3-BD54-4E6F-8E89-6667CCC21744}" srcId="{B4311919-AECE-4CAF-AD03-BFB71B9FE55F}" destId="{064CFBC4-85A6-454A-A5EA-5FC97FD1DCE1}" srcOrd="10" destOrd="0" parTransId="{273D799F-92C7-4A8D-A870-A46482F888B0}" sibTransId="{C21FD92F-B34C-468E-B561-1A28E086FBC8}"/>
    <dgm:cxn modelId="{D984B761-1D0B-4022-80CF-74C964FB8BC1}" type="presOf" srcId="{D53C2FB1-27C5-4BC5-855A-74DF72C4C80D}" destId="{5C6B34B9-10DD-47FF-B8E8-96FDD1A9FE21}" srcOrd="0" destOrd="0" presId="urn:microsoft.com/office/officeart/2005/8/layout/hList1"/>
    <dgm:cxn modelId="{C8F1AE95-E0D3-4BBE-BB8F-F1CDEA366E53}" type="presOf" srcId="{C0FB0318-06D8-4F61-BDB4-4FD96AA8D599}" destId="{C76E4AB0-DE5F-42A7-B91A-6F021887C441}" srcOrd="0" destOrd="7" presId="urn:microsoft.com/office/officeart/2005/8/layout/hList1"/>
    <dgm:cxn modelId="{1B29B2B1-0E40-433B-9EED-7A6959D9181D}" type="presOf" srcId="{2586B673-9B23-496B-B27E-7D2852658890}" destId="{9BF79D41-0DC6-46B1-9D7E-5812C4B9C7A9}" srcOrd="0" destOrd="4" presId="urn:microsoft.com/office/officeart/2005/8/layout/hList1"/>
    <dgm:cxn modelId="{855F49E5-817E-43C1-A919-F93CAE1FC85D}" type="presOf" srcId="{73B9D19F-FA91-45DE-BEF0-60357732B6F5}" destId="{9BF79D41-0DC6-46B1-9D7E-5812C4B9C7A9}" srcOrd="0" destOrd="3" presId="urn:microsoft.com/office/officeart/2005/8/layout/hList1"/>
    <dgm:cxn modelId="{184CE264-B0F0-4815-BC3D-172BE2ECFA26}" type="presOf" srcId="{E30D6C67-BCE9-4EB6-8825-8E4EF930EA9E}" destId="{C76E4AB0-DE5F-42A7-B91A-6F021887C441}" srcOrd="0" destOrd="16" presId="urn:microsoft.com/office/officeart/2005/8/layout/hList1"/>
    <dgm:cxn modelId="{9F32486B-9BA7-4432-B3C8-97ABADD5F5DD}" type="presOf" srcId="{30E32DBA-8978-44BF-A088-721853CEB6C4}" destId="{C76E4AB0-DE5F-42A7-B91A-6F021887C441}" srcOrd="0" destOrd="8" presId="urn:microsoft.com/office/officeart/2005/8/layout/hList1"/>
    <dgm:cxn modelId="{5F3D7507-49F6-4A18-A5E4-9EBD0627C4E1}" type="presOf" srcId="{165CB13C-B765-435F-B66C-9D3381F7763B}" destId="{C76E4AB0-DE5F-42A7-B91A-6F021887C441}" srcOrd="0" destOrd="14" presId="urn:microsoft.com/office/officeart/2005/8/layout/hList1"/>
    <dgm:cxn modelId="{3240E397-BDBD-4B75-B19C-3E3AA7844ACE}" srcId="{B4311919-AECE-4CAF-AD03-BFB71B9FE55F}" destId="{E04268EF-AB5E-46E9-8F86-C4F3DFE61EED}" srcOrd="12" destOrd="0" parTransId="{83BADC92-DC58-4E2D-BAC8-98EA861BFF0D}" sibTransId="{31DAB84D-FAE9-4A5A-AB7B-0EA3E3EDF6CD}"/>
    <dgm:cxn modelId="{F12849AB-AD48-434E-9F7D-DDAAB33BD352}" type="presOf" srcId="{049EF63E-227B-46CA-8CD5-CB3EF5FB608F}" destId="{C76E4AB0-DE5F-42A7-B91A-6F021887C441}" srcOrd="0" destOrd="13" presId="urn:microsoft.com/office/officeart/2005/8/layout/hList1"/>
    <dgm:cxn modelId="{2A5FDB9F-7E74-41DB-80B6-BFF2F44AA1E3}" srcId="{B4311919-AECE-4CAF-AD03-BFB71B9FE55F}" destId="{8E62D923-23B4-41FD-9F4E-F992D280C92D}" srcOrd="5" destOrd="0" parTransId="{D5247CD3-0C3A-4AF4-96B4-0EE3FA615609}" sibTransId="{603C56A8-E3B1-4688-BAEA-305C3B964F45}"/>
    <dgm:cxn modelId="{D0B2E2CE-1A25-45BB-B29E-BCAC99B7DC58}" srcId="{B4311919-AECE-4CAF-AD03-BFB71B9FE55F}" destId="{B7327144-6C9E-432C-8C59-A33C94E2625E}" srcOrd="9" destOrd="0" parTransId="{8CDDB799-3BFC-4DC3-B3D8-F40B987B68E9}" sibTransId="{881E6DBF-460A-4B1C-9781-6D2CC7AB5A14}"/>
    <dgm:cxn modelId="{D85C5F60-B101-4EF5-A0DF-D7E5E4C3FC3B}" srcId="{B4311919-AECE-4CAF-AD03-BFB71B9FE55F}" destId="{C5914619-162C-4665-A3BB-950815880800}" srcOrd="15" destOrd="0" parTransId="{C166F84A-4F99-4B45-A3B5-26D790F65F9E}" sibTransId="{A4F366B7-05E5-4373-ACD0-DFC8F1B06834}"/>
    <dgm:cxn modelId="{4B7C9B84-5D69-4992-AB8A-7C7DDBE13E93}" type="presOf" srcId="{8E62D923-23B4-41FD-9F4E-F992D280C92D}" destId="{C76E4AB0-DE5F-42A7-B91A-6F021887C441}" srcOrd="0" destOrd="5" presId="urn:microsoft.com/office/officeart/2005/8/layout/hList1"/>
    <dgm:cxn modelId="{F473C19A-1BCC-40B3-99CF-79333AA4E497}" type="presOf" srcId="{1C7714CD-9CCF-4C58-9819-7CECA3EFD8C9}" destId="{C76E4AB0-DE5F-42A7-B91A-6F021887C441}" srcOrd="0" destOrd="4" presId="urn:microsoft.com/office/officeart/2005/8/layout/hList1"/>
    <dgm:cxn modelId="{A24BF4D3-ACCC-411C-8CAD-DF61C6A7D249}" srcId="{2CE097D0-870C-4388-AEE6-AE80C38DE8CA}" destId="{FB1507DB-9FA5-4B8C-8BAB-283E6D514869}" srcOrd="0" destOrd="0" parTransId="{BE920981-E4E2-4961-AA19-F92335D32D48}" sibTransId="{48D1723D-5E4C-4BEC-9985-B8CB32E22C89}"/>
    <dgm:cxn modelId="{02ADB7B3-7728-4F40-92E4-48D731980D1E}" type="presOf" srcId="{0B2123A5-23E4-45A3-9A77-B1E02C874C82}" destId="{C76E4AB0-DE5F-42A7-B91A-6F021887C441}" srcOrd="0" destOrd="11" presId="urn:microsoft.com/office/officeart/2005/8/layout/hList1"/>
    <dgm:cxn modelId="{03628AE0-A29A-4326-B2FE-128EC366084E}" type="presOf" srcId="{2A331A70-C46A-43B6-8743-9F299C15E332}" destId="{C76E4AB0-DE5F-42A7-B91A-6F021887C441}" srcOrd="0" destOrd="3" presId="urn:microsoft.com/office/officeart/2005/8/layout/hList1"/>
    <dgm:cxn modelId="{902466AB-F1D5-4108-AA53-2F629A71E8EE}" type="presOf" srcId="{15CF06F8-E2B1-4E2B-8360-B111FFC01554}" destId="{C76E4AB0-DE5F-42A7-B91A-6F021887C441}" srcOrd="0" destOrd="6" presId="urn:microsoft.com/office/officeart/2005/8/layout/hList1"/>
    <dgm:cxn modelId="{F399558A-ADDE-4510-9777-2833E90B5843}" srcId="{B4311919-AECE-4CAF-AD03-BFB71B9FE55F}" destId="{0B2123A5-23E4-45A3-9A77-B1E02C874C82}" srcOrd="11" destOrd="0" parTransId="{88B7B4BC-666C-4CB9-B3CC-568DC369C4BD}" sibTransId="{C9970EF8-B0D8-4A60-BEF0-A7C01AC16E6F}"/>
    <dgm:cxn modelId="{7F45D418-AB7B-4AF7-903C-03E5FDB9E0D5}" srcId="{D53C2FB1-27C5-4BC5-855A-74DF72C4C80D}" destId="{2CE097D0-870C-4388-AEE6-AE80C38DE8CA}" srcOrd="1" destOrd="0" parTransId="{4299260F-5E41-4DD8-AB83-434E6D4D89DF}" sibTransId="{1AEFC5FD-9C3D-4CC0-A6AD-DC5B2F0DAAAB}"/>
    <dgm:cxn modelId="{FCB442D4-4E22-410E-88CD-128D0FAE8653}" type="presOf" srcId="{B7327144-6C9E-432C-8C59-A33C94E2625E}" destId="{C76E4AB0-DE5F-42A7-B91A-6F021887C441}" srcOrd="0" destOrd="9" presId="urn:microsoft.com/office/officeart/2005/8/layout/hList1"/>
    <dgm:cxn modelId="{1A750291-7B6A-47A5-942F-C28E658D2A22}" srcId="{2CE097D0-870C-4388-AEE6-AE80C38DE8CA}" destId="{73B9D19F-FA91-45DE-BEF0-60357732B6F5}" srcOrd="3" destOrd="0" parTransId="{609B88E6-0568-4882-A80E-E79B037F3FF8}" sibTransId="{CBDD5221-718D-4BB9-9972-C30F80BBD52C}"/>
    <dgm:cxn modelId="{36C8244C-6159-446B-8F67-AA842CFAE9AD}" srcId="{B4311919-AECE-4CAF-AD03-BFB71B9FE55F}" destId="{1C7714CD-9CCF-4C58-9819-7CECA3EFD8C9}" srcOrd="4" destOrd="0" parTransId="{1A6C0A57-2895-4021-82CE-1A174A909A06}" sibTransId="{4FCE8364-571C-4352-8A13-1DDEB94474CD}"/>
    <dgm:cxn modelId="{E3EB2223-7D34-4D0F-BCCA-617BECD81FCB}" type="presOf" srcId="{E04268EF-AB5E-46E9-8F86-C4F3DFE61EED}" destId="{C76E4AB0-DE5F-42A7-B91A-6F021887C441}" srcOrd="0" destOrd="12" presId="urn:microsoft.com/office/officeart/2005/8/layout/hList1"/>
    <dgm:cxn modelId="{05AA203A-8800-4E78-AAAD-3A538E927A19}" type="presOf" srcId="{B4311919-AECE-4CAF-AD03-BFB71B9FE55F}" destId="{2E1FBAEA-2884-4C01-9780-2FA1A2644632}" srcOrd="0" destOrd="0" presId="urn:microsoft.com/office/officeart/2005/8/layout/hList1"/>
    <dgm:cxn modelId="{27A03EA4-3CBD-4640-8A6A-9BA6FAC90582}" type="presOf" srcId="{D61D8978-D2AA-4A45-8B54-4535F68CF3B4}" destId="{C76E4AB0-DE5F-42A7-B91A-6F021887C441}" srcOrd="0" destOrd="1" presId="urn:microsoft.com/office/officeart/2005/8/layout/hList1"/>
    <dgm:cxn modelId="{B5493185-FF2E-489F-B60B-1F7323263930}" srcId="{2CE097D0-870C-4388-AEE6-AE80C38DE8CA}" destId="{9619FB52-199E-43C6-A2F4-E72551644764}" srcOrd="1" destOrd="0" parTransId="{49879E18-9164-4F16-B1A3-28CC4A9B4107}" sibTransId="{630457B6-BE6D-46D9-9EA9-E095E1C53AA8}"/>
    <dgm:cxn modelId="{C145C1DB-42A6-4923-9597-795056C2E1A8}" type="presOf" srcId="{F2CEEE6E-345D-4295-AA8A-E506286CB43E}" destId="{9BF79D41-0DC6-46B1-9D7E-5812C4B9C7A9}" srcOrd="0" destOrd="2" presId="urn:microsoft.com/office/officeart/2005/8/layout/hList1"/>
    <dgm:cxn modelId="{3901F072-31A7-43DF-92F7-F9C349EE6A40}" srcId="{2CE097D0-870C-4388-AEE6-AE80C38DE8CA}" destId="{F2CEEE6E-345D-4295-AA8A-E506286CB43E}" srcOrd="2" destOrd="0" parTransId="{2AD39C25-C693-485C-8F9E-5B40624AA3FB}" sibTransId="{99F7A499-A5A7-4C04-80DF-D21F6D0994CD}"/>
    <dgm:cxn modelId="{628C3C5B-3C99-4658-ABCD-80C055A6CCA2}" srcId="{B4311919-AECE-4CAF-AD03-BFB71B9FE55F}" destId="{FCB8E5F2-80CF-49DC-9FB1-9E38857E3C06}" srcOrd="2" destOrd="0" parTransId="{BAACD284-E34E-4546-8B47-3431C458DF54}" sibTransId="{F38A738E-C5DC-4051-8582-C2FC33871E82}"/>
    <dgm:cxn modelId="{9BA8E247-7679-4766-AE3D-8501BF2057A7}" srcId="{B4311919-AECE-4CAF-AD03-BFB71B9FE55F}" destId="{C0FB0318-06D8-4F61-BDB4-4FD96AA8D599}" srcOrd="7" destOrd="0" parTransId="{4FF7D544-4DDA-471F-8215-DA8843364D3F}" sibTransId="{6357C698-64CB-439A-B88F-ECCCB1FAEE42}"/>
    <dgm:cxn modelId="{1FF8CED7-E760-4311-B4B3-8C0CC6D52F92}" type="presOf" srcId="{FCB8E5F2-80CF-49DC-9FB1-9E38857E3C06}" destId="{C76E4AB0-DE5F-42A7-B91A-6F021887C441}" srcOrd="0" destOrd="2" presId="urn:microsoft.com/office/officeart/2005/8/layout/hList1"/>
    <dgm:cxn modelId="{C4496482-63CE-4EFB-A682-6907EC1ECB74}" srcId="{B4311919-AECE-4CAF-AD03-BFB71B9FE55F}" destId="{15CF06F8-E2B1-4E2B-8360-B111FFC01554}" srcOrd="6" destOrd="0" parTransId="{88D12D3E-9CE7-4A4B-ADB8-3D88BE09B0D9}" sibTransId="{7CB0C0D4-488B-4A1E-B767-CDFE0ACD5631}"/>
    <dgm:cxn modelId="{3A4AAADE-E8C2-4D05-B30E-54386E83AF50}" srcId="{B4311919-AECE-4CAF-AD03-BFB71B9FE55F}" destId="{30E32DBA-8978-44BF-A088-721853CEB6C4}" srcOrd="8" destOrd="0" parTransId="{EBA166A7-EF20-467A-B150-36A16D2E56B1}" sibTransId="{F234012F-F6AE-446B-A040-49E85B0A47E9}"/>
    <dgm:cxn modelId="{77227EBD-DB5A-483B-A4D2-7D44CB0ADC40}" srcId="{B4311919-AECE-4CAF-AD03-BFB71B9FE55F}" destId="{E30D6C67-BCE9-4EB6-8825-8E4EF930EA9E}" srcOrd="16" destOrd="0" parTransId="{B24F02A5-1752-4B5C-833E-293CE1213100}" sibTransId="{7E8B4D99-5818-4DE3-A853-C9F9F5881F1A}"/>
    <dgm:cxn modelId="{504DD811-198C-4354-8BFD-FCB762086C43}" type="presOf" srcId="{1AEC594B-2092-43C1-BC7E-46788F77A1CA}" destId="{C76E4AB0-DE5F-42A7-B91A-6F021887C441}" srcOrd="0" destOrd="0" presId="urn:microsoft.com/office/officeart/2005/8/layout/hList1"/>
    <dgm:cxn modelId="{9E4516A8-1690-4410-9AE4-B30A7517363F}" srcId="{B4311919-AECE-4CAF-AD03-BFB71B9FE55F}" destId="{1AEC594B-2092-43C1-BC7E-46788F77A1CA}" srcOrd="0" destOrd="0" parTransId="{960D1BFE-AD19-4D50-B129-C8980B63F683}" sibTransId="{37328A61-89C7-4F96-9F51-5213E8661ED6}"/>
    <dgm:cxn modelId="{96159D0D-0B63-4AAB-9E41-AE2F8BE6308D}" srcId="{B4311919-AECE-4CAF-AD03-BFB71B9FE55F}" destId="{D61D8978-D2AA-4A45-8B54-4535F68CF3B4}" srcOrd="1" destOrd="0" parTransId="{09CE2ED9-779F-48DF-8383-3233DD6F1BCA}" sibTransId="{80CB3506-3FBB-4791-9650-FA7CD6019052}"/>
    <dgm:cxn modelId="{10C0A99A-EECF-4D23-9A95-5A4C688FB9C5}" srcId="{B4311919-AECE-4CAF-AD03-BFB71B9FE55F}" destId="{049EF63E-227B-46CA-8CD5-CB3EF5FB608F}" srcOrd="13" destOrd="0" parTransId="{E442C8BF-DC41-4FC6-B9C5-D706DE87EBD1}" sibTransId="{832598D7-05E9-4215-95DF-3BD7975C8608}"/>
    <dgm:cxn modelId="{EB09292F-F881-4E0E-964C-8483EDC2D080}" srcId="{B4311919-AECE-4CAF-AD03-BFB71B9FE55F}" destId="{2A331A70-C46A-43B6-8743-9F299C15E332}" srcOrd="3" destOrd="0" parTransId="{6B19B100-A1B6-43FA-9CEC-DA377F289601}" sibTransId="{43F9AB73-7812-4812-B410-3C6A3118D026}"/>
    <dgm:cxn modelId="{1F218FFA-AC43-4132-960C-FA7891D8C884}" srcId="{D53C2FB1-27C5-4BC5-855A-74DF72C4C80D}" destId="{B4311919-AECE-4CAF-AD03-BFB71B9FE55F}" srcOrd="0" destOrd="0" parTransId="{508F6B77-B18C-4732-913E-F9DC5E760D64}" sibTransId="{54E139EF-5634-4D5C-B4F1-EEA390AC7139}"/>
    <dgm:cxn modelId="{3E637AE0-26F0-4DC5-BEC6-A7CBD3750417}" srcId="{B4311919-AECE-4CAF-AD03-BFB71B9FE55F}" destId="{165CB13C-B765-435F-B66C-9D3381F7763B}" srcOrd="14" destOrd="0" parTransId="{C59B42AD-97D8-4B3A-A282-0A4C85BCBFE7}" sibTransId="{FF2EBF25-0591-4DA2-9A52-7D07E9CE1A62}"/>
    <dgm:cxn modelId="{A866C4BC-A3DF-49D9-9227-D3E5CEEF1D3D}" type="presOf" srcId="{C5914619-162C-4665-A3BB-950815880800}" destId="{C76E4AB0-DE5F-42A7-B91A-6F021887C441}" srcOrd="0" destOrd="15" presId="urn:microsoft.com/office/officeart/2005/8/layout/hList1"/>
    <dgm:cxn modelId="{65C468E0-5827-4345-A737-7EDC0CD8BB0C}" type="presOf" srcId="{FB1507DB-9FA5-4B8C-8BAB-283E6D514869}" destId="{9BF79D41-0DC6-46B1-9D7E-5812C4B9C7A9}" srcOrd="0" destOrd="0" presId="urn:microsoft.com/office/officeart/2005/8/layout/hList1"/>
    <dgm:cxn modelId="{A7E8B0DD-B9FC-40DB-BFF8-9189C2E7F244}" srcId="{2CE097D0-870C-4388-AEE6-AE80C38DE8CA}" destId="{2586B673-9B23-496B-B27E-7D2852658890}" srcOrd="4" destOrd="0" parTransId="{EF816BB0-6AB3-4B1A-9B65-D623D4DD259F}" sibTransId="{702B56B1-98B9-49AC-8D76-60175454FE2B}"/>
    <dgm:cxn modelId="{848735EE-DA26-461C-A4BD-8826DFE43ADD}" type="presOf" srcId="{2CE097D0-870C-4388-AEE6-AE80C38DE8CA}" destId="{24F8C0F4-B975-427B-8767-6AE82C8DC684}" srcOrd="0" destOrd="0" presId="urn:microsoft.com/office/officeart/2005/8/layout/hList1"/>
    <dgm:cxn modelId="{2A6C78E6-9B09-4C6C-981D-51DC8F1855A2}" type="presParOf" srcId="{5C6B34B9-10DD-47FF-B8E8-96FDD1A9FE21}" destId="{85189A64-ABF5-4638-A038-3F76A1337DCA}" srcOrd="0" destOrd="0" presId="urn:microsoft.com/office/officeart/2005/8/layout/hList1"/>
    <dgm:cxn modelId="{EBC2D5E2-5383-4C7A-9EE2-4A733EDE047A}" type="presParOf" srcId="{85189A64-ABF5-4638-A038-3F76A1337DCA}" destId="{2E1FBAEA-2884-4C01-9780-2FA1A2644632}" srcOrd="0" destOrd="0" presId="urn:microsoft.com/office/officeart/2005/8/layout/hList1"/>
    <dgm:cxn modelId="{BED40E2F-0A4B-454A-B35F-C8CAD8560F8B}" type="presParOf" srcId="{85189A64-ABF5-4638-A038-3F76A1337DCA}" destId="{C76E4AB0-DE5F-42A7-B91A-6F021887C441}" srcOrd="1" destOrd="0" presId="urn:microsoft.com/office/officeart/2005/8/layout/hList1"/>
    <dgm:cxn modelId="{B10DB224-B34E-430A-9A07-87809F364FC0}" type="presParOf" srcId="{5C6B34B9-10DD-47FF-B8E8-96FDD1A9FE21}" destId="{76916D60-92DF-4F47-8E5C-8C0D828C0050}" srcOrd="1" destOrd="0" presId="urn:microsoft.com/office/officeart/2005/8/layout/hList1"/>
    <dgm:cxn modelId="{7491E465-EC69-4B19-851E-9C76770F5C9E}" type="presParOf" srcId="{5C6B34B9-10DD-47FF-B8E8-96FDD1A9FE21}" destId="{A774995E-9189-450A-B8BC-D0B9B088C622}" srcOrd="2" destOrd="0" presId="urn:microsoft.com/office/officeart/2005/8/layout/hList1"/>
    <dgm:cxn modelId="{4521CA4D-F436-478E-810F-031FCEF83360}" type="presParOf" srcId="{A774995E-9189-450A-B8BC-D0B9B088C622}" destId="{24F8C0F4-B975-427B-8767-6AE82C8DC684}" srcOrd="0" destOrd="0" presId="urn:microsoft.com/office/officeart/2005/8/layout/hList1"/>
    <dgm:cxn modelId="{125F566F-9948-4889-BC2F-BAB1F639B92F}" type="presParOf" srcId="{A774995E-9189-450A-B8BC-D0B9B088C622}" destId="{9BF79D41-0DC6-46B1-9D7E-5812C4B9C7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A92C86-7C0B-4BF3-9463-9E424EFF1EC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F9193C7-4129-42DC-82BB-2E57DE2034B5}">
      <dgm:prSet phldrT="[Text]" custT="1"/>
      <dgm:spPr/>
      <dgm:t>
        <a:bodyPr/>
        <a:lstStyle/>
        <a:p>
          <a:r>
            <a:rPr lang="en-US" sz="1400" dirty="0" smtClean="0"/>
            <a:t>Jack Shaw Vice President for Campus Services</a:t>
          </a:r>
          <a:endParaRPr lang="en-US" sz="1400" dirty="0"/>
        </a:p>
      </dgm:t>
    </dgm:pt>
    <dgm:pt modelId="{AB1A586A-8401-4CF7-A228-3EFF25E1604B}" type="parTrans" cxnId="{A13F08F4-F9A1-4629-A65A-2D7AEC311F08}">
      <dgm:prSet/>
      <dgm:spPr/>
      <dgm:t>
        <a:bodyPr/>
        <a:lstStyle/>
        <a:p>
          <a:endParaRPr lang="en-US"/>
        </a:p>
      </dgm:t>
    </dgm:pt>
    <dgm:pt modelId="{EDBB66DE-7A33-405B-BAD7-B43AB4CC5D9E}" type="sibTrans" cxnId="{A13F08F4-F9A1-4629-A65A-2D7AEC311F08}">
      <dgm:prSet/>
      <dgm:spPr/>
      <dgm:t>
        <a:bodyPr/>
        <a:lstStyle/>
        <a:p>
          <a:endParaRPr lang="en-US"/>
        </a:p>
      </dgm:t>
    </dgm:pt>
    <dgm:pt modelId="{403D1779-62D1-4C8C-82F5-DB77F711E7A3}">
      <dgm:prSet phldrT="[Text]" custT="1"/>
      <dgm:spPr/>
      <dgm:t>
        <a:bodyPr/>
        <a:lstStyle/>
        <a:p>
          <a:r>
            <a:rPr lang="en-US" sz="1400" dirty="0" smtClean="0"/>
            <a:t>Residence Life               Liz </a:t>
          </a:r>
          <a:r>
            <a:rPr lang="en-US" sz="1400" dirty="0" err="1" smtClean="0"/>
            <a:t>Sechler</a:t>
          </a:r>
          <a:r>
            <a:rPr lang="en-US" sz="1400" dirty="0" smtClean="0"/>
            <a:t> </a:t>
          </a:r>
          <a:endParaRPr lang="en-US" sz="1400" dirty="0"/>
        </a:p>
      </dgm:t>
    </dgm:pt>
    <dgm:pt modelId="{E2A0D6F5-6B92-4FDC-AC85-AAF2E71501A4}" type="parTrans" cxnId="{C4FF5F99-9B86-47F4-B15C-21705FF292F4}">
      <dgm:prSet/>
      <dgm:spPr/>
      <dgm:t>
        <a:bodyPr/>
        <a:lstStyle/>
        <a:p>
          <a:endParaRPr lang="en-US"/>
        </a:p>
      </dgm:t>
    </dgm:pt>
    <dgm:pt modelId="{4891C4DF-7C1C-4E9E-AE4D-02C00E88933A}" type="sibTrans" cxnId="{C4FF5F99-9B86-47F4-B15C-21705FF292F4}">
      <dgm:prSet/>
      <dgm:spPr/>
      <dgm:t>
        <a:bodyPr/>
        <a:lstStyle/>
        <a:p>
          <a:endParaRPr lang="en-US"/>
        </a:p>
      </dgm:t>
    </dgm:pt>
    <dgm:pt modelId="{269393C5-E6B4-46E8-B60F-BBDC8D0A19DF}">
      <dgm:prSet phldrT="[Text]" custT="1"/>
      <dgm:spPr/>
      <dgm:t>
        <a:bodyPr/>
        <a:lstStyle/>
        <a:p>
          <a:r>
            <a:rPr lang="en-US" sz="1400" dirty="0" smtClean="0"/>
            <a:t>Wellness Center         Jim Sweeney  </a:t>
          </a:r>
          <a:endParaRPr lang="en-US" sz="1400" dirty="0"/>
        </a:p>
      </dgm:t>
    </dgm:pt>
    <dgm:pt modelId="{4E268F48-925D-4AAF-95B4-3FC91AF844F0}" type="parTrans" cxnId="{C0E70E2E-9202-41D5-8A9B-E1371B0FA551}">
      <dgm:prSet/>
      <dgm:spPr/>
      <dgm:t>
        <a:bodyPr/>
        <a:lstStyle/>
        <a:p>
          <a:endParaRPr lang="en-US"/>
        </a:p>
      </dgm:t>
    </dgm:pt>
    <dgm:pt modelId="{38511B34-5CD4-4D40-866E-13F3C6A8BBBA}" type="sibTrans" cxnId="{C0E70E2E-9202-41D5-8A9B-E1371B0FA551}">
      <dgm:prSet/>
      <dgm:spPr/>
      <dgm:t>
        <a:bodyPr/>
        <a:lstStyle/>
        <a:p>
          <a:endParaRPr lang="en-US"/>
        </a:p>
      </dgm:t>
    </dgm:pt>
    <dgm:pt modelId="{C0FFF58D-E6C8-4EAB-A9FD-47627593B800}">
      <dgm:prSet custT="1"/>
      <dgm:spPr/>
      <dgm:t>
        <a:bodyPr/>
        <a:lstStyle/>
        <a:p>
          <a:r>
            <a:rPr lang="en-US" sz="1400" dirty="0" smtClean="0"/>
            <a:t>Student Center Don Rohel </a:t>
          </a:r>
          <a:endParaRPr lang="en-US" sz="1400" dirty="0"/>
        </a:p>
      </dgm:t>
    </dgm:pt>
    <dgm:pt modelId="{8D5B4EB5-A138-4CEB-89FA-A0BA90508B5C}" type="parTrans" cxnId="{A520356A-D65C-4B2D-9DF2-E16B29EDD638}">
      <dgm:prSet/>
      <dgm:spPr/>
      <dgm:t>
        <a:bodyPr/>
        <a:lstStyle/>
        <a:p>
          <a:endParaRPr lang="en-US"/>
        </a:p>
      </dgm:t>
    </dgm:pt>
    <dgm:pt modelId="{895A0086-047A-4E4F-BFDD-7EBC36988EBA}" type="sibTrans" cxnId="{A520356A-D65C-4B2D-9DF2-E16B29EDD638}">
      <dgm:prSet/>
      <dgm:spPr/>
      <dgm:t>
        <a:bodyPr/>
        <a:lstStyle/>
        <a:p>
          <a:endParaRPr lang="en-US"/>
        </a:p>
      </dgm:t>
    </dgm:pt>
    <dgm:pt modelId="{9D873C82-E9DC-41B0-80B7-1008C50D23C6}">
      <dgm:prSet custT="1"/>
      <dgm:spPr/>
      <dgm:t>
        <a:bodyPr/>
        <a:lstStyle/>
        <a:p>
          <a:r>
            <a:rPr lang="en-US" sz="1400" dirty="0" smtClean="0"/>
            <a:t>Rambler Card Office and Conference Services             Traci Morris</a:t>
          </a:r>
          <a:endParaRPr lang="en-US" sz="1400" dirty="0"/>
        </a:p>
      </dgm:t>
    </dgm:pt>
    <dgm:pt modelId="{9D884641-BB1F-4C89-B21A-62E0C72C986A}" type="parTrans" cxnId="{28D88A40-AA37-441B-8E01-DCC42ACA7C1A}">
      <dgm:prSet/>
      <dgm:spPr/>
      <dgm:t>
        <a:bodyPr/>
        <a:lstStyle/>
        <a:p>
          <a:endParaRPr lang="en-US"/>
        </a:p>
      </dgm:t>
    </dgm:pt>
    <dgm:pt modelId="{FE8F364F-3D7E-4DD2-9D03-5FAAB7027847}" type="sibTrans" cxnId="{28D88A40-AA37-441B-8E01-DCC42ACA7C1A}">
      <dgm:prSet/>
      <dgm:spPr/>
      <dgm:t>
        <a:bodyPr/>
        <a:lstStyle/>
        <a:p>
          <a:endParaRPr lang="en-US"/>
        </a:p>
      </dgm:t>
    </dgm:pt>
    <dgm:pt modelId="{0F001FFA-2F22-48D5-AEE7-F8A2742F5C5D}">
      <dgm:prSet custT="1"/>
      <dgm:spPr/>
      <dgm:t>
        <a:bodyPr/>
        <a:lstStyle/>
        <a:p>
          <a:r>
            <a:rPr lang="en-US" sz="1400" dirty="0" smtClean="0"/>
            <a:t>Administrative Support            Jo </a:t>
          </a:r>
          <a:r>
            <a:rPr lang="en-US" sz="1400" dirty="0" err="1" smtClean="0"/>
            <a:t>Mullikin</a:t>
          </a:r>
          <a:r>
            <a:rPr lang="en-US" sz="1400" dirty="0" smtClean="0"/>
            <a:t> </a:t>
          </a:r>
          <a:r>
            <a:rPr lang="en-US" sz="1400" dirty="0" err="1" smtClean="0"/>
            <a:t>Sharika</a:t>
          </a:r>
          <a:r>
            <a:rPr lang="en-US" sz="1400" dirty="0" smtClean="0"/>
            <a:t> Abdul-</a:t>
          </a:r>
          <a:r>
            <a:rPr lang="en-US" sz="1400" dirty="0" err="1" smtClean="0"/>
            <a:t>Muhaimin</a:t>
          </a:r>
          <a:endParaRPr lang="en-US" sz="1400" dirty="0"/>
        </a:p>
      </dgm:t>
    </dgm:pt>
    <dgm:pt modelId="{5DDF67F6-426D-482C-8F8A-8B0D18B276F5}" type="parTrans" cxnId="{25E0BA43-D30F-4B8F-8995-948368C4A206}">
      <dgm:prSet/>
      <dgm:spPr/>
      <dgm:t>
        <a:bodyPr/>
        <a:lstStyle/>
        <a:p>
          <a:endParaRPr lang="en-US"/>
        </a:p>
      </dgm:t>
    </dgm:pt>
    <dgm:pt modelId="{374FE4AA-300F-48DB-9BA6-874297F0A253}" type="sibTrans" cxnId="{25E0BA43-D30F-4B8F-8995-948368C4A206}">
      <dgm:prSet/>
      <dgm:spPr/>
      <dgm:t>
        <a:bodyPr/>
        <a:lstStyle/>
        <a:p>
          <a:endParaRPr lang="en-US"/>
        </a:p>
      </dgm:t>
    </dgm:pt>
    <dgm:pt modelId="{83D84289-B06C-42F0-9FFB-623E0102B9D9}">
      <dgm:prSet custT="1"/>
      <dgm:spPr/>
      <dgm:t>
        <a:bodyPr/>
        <a:lstStyle/>
        <a:p>
          <a:r>
            <a:rPr lang="en-US" sz="1400" dirty="0" smtClean="0"/>
            <a:t>Dining Services  Keith Crockett (</a:t>
          </a:r>
          <a:r>
            <a:rPr lang="en-US" sz="1400" dirty="0" err="1" smtClean="0"/>
            <a:t>Chartwells</a:t>
          </a:r>
          <a:r>
            <a:rPr lang="en-US" sz="1400" dirty="0" smtClean="0"/>
            <a:t>)</a:t>
          </a:r>
          <a:endParaRPr lang="en-US" sz="1400" dirty="0"/>
        </a:p>
      </dgm:t>
    </dgm:pt>
    <dgm:pt modelId="{F7DAC579-80A4-4BF5-A70B-E210C99D9D94}" type="parTrans" cxnId="{A0640529-498A-4208-94AA-650DA85FEDD8}">
      <dgm:prSet/>
      <dgm:spPr/>
      <dgm:t>
        <a:bodyPr/>
        <a:lstStyle/>
        <a:p>
          <a:endParaRPr lang="en-US"/>
        </a:p>
      </dgm:t>
    </dgm:pt>
    <dgm:pt modelId="{D34A7384-1595-48FC-B7D7-2A8B7598E6EE}" type="sibTrans" cxnId="{A0640529-498A-4208-94AA-650DA85FEDD8}">
      <dgm:prSet/>
      <dgm:spPr/>
      <dgm:t>
        <a:bodyPr/>
        <a:lstStyle/>
        <a:p>
          <a:endParaRPr lang="en-US"/>
        </a:p>
      </dgm:t>
    </dgm:pt>
    <dgm:pt modelId="{B597492D-0D68-4D60-959C-C72A5D893722}">
      <dgm:prSet custT="1"/>
      <dgm:spPr/>
      <dgm:t>
        <a:bodyPr/>
        <a:lstStyle/>
        <a:p>
          <a:r>
            <a:rPr lang="en-US" sz="1400" dirty="0" smtClean="0"/>
            <a:t>Bookstore      Tina Miller     (Follett)</a:t>
          </a:r>
          <a:endParaRPr lang="en-US" sz="1400" dirty="0"/>
        </a:p>
      </dgm:t>
    </dgm:pt>
    <dgm:pt modelId="{48722A3A-3FE2-4D76-ABD3-F95BAD85D6FA}" type="parTrans" cxnId="{34532B4D-B25D-4234-A2A2-57A39733A16E}">
      <dgm:prSet/>
      <dgm:spPr/>
      <dgm:t>
        <a:bodyPr/>
        <a:lstStyle/>
        <a:p>
          <a:endParaRPr lang="en-US"/>
        </a:p>
      </dgm:t>
    </dgm:pt>
    <dgm:pt modelId="{E4431BC4-3ACE-46DC-8D09-E6E19F633A7F}" type="sibTrans" cxnId="{34532B4D-B25D-4234-A2A2-57A39733A16E}">
      <dgm:prSet/>
      <dgm:spPr/>
      <dgm:t>
        <a:bodyPr/>
        <a:lstStyle/>
        <a:p>
          <a:endParaRPr lang="en-US"/>
        </a:p>
      </dgm:t>
    </dgm:pt>
    <dgm:pt modelId="{27B6D147-0781-4270-9FCD-A12DE63DE8A9}" type="pres">
      <dgm:prSet presAssocID="{A2A92C86-7C0B-4BF3-9463-9E424EFF1ECA}" presName="hierChild1" presStyleCnt="0">
        <dgm:presLayoutVars>
          <dgm:chPref val="1"/>
          <dgm:dir/>
          <dgm:animOne val="branch"/>
          <dgm:animLvl val="lvl"/>
          <dgm:resizeHandles/>
        </dgm:presLayoutVars>
      </dgm:prSet>
      <dgm:spPr/>
      <dgm:t>
        <a:bodyPr/>
        <a:lstStyle/>
        <a:p>
          <a:endParaRPr lang="en-US"/>
        </a:p>
      </dgm:t>
    </dgm:pt>
    <dgm:pt modelId="{A95EF5E2-75D3-44BF-BEC9-E9E4B67F9E87}" type="pres">
      <dgm:prSet presAssocID="{EF9193C7-4129-42DC-82BB-2E57DE2034B5}" presName="hierRoot1" presStyleCnt="0"/>
      <dgm:spPr/>
    </dgm:pt>
    <dgm:pt modelId="{8A0E6D9E-02E2-4421-A204-C8B3A50B7BFF}" type="pres">
      <dgm:prSet presAssocID="{EF9193C7-4129-42DC-82BB-2E57DE2034B5}" presName="composite" presStyleCnt="0"/>
      <dgm:spPr/>
    </dgm:pt>
    <dgm:pt modelId="{F5FDB6D5-F17C-4410-B398-CB45CCC1AB8C}" type="pres">
      <dgm:prSet presAssocID="{EF9193C7-4129-42DC-82BB-2E57DE2034B5}" presName="background" presStyleLbl="node0" presStyleIdx="0" presStyleCnt="1"/>
      <dgm:spPr/>
    </dgm:pt>
    <dgm:pt modelId="{7E236BFE-74BD-46FF-AB5D-13DC7A32350F}" type="pres">
      <dgm:prSet presAssocID="{EF9193C7-4129-42DC-82BB-2E57DE2034B5}" presName="text" presStyleLbl="fgAcc0" presStyleIdx="0" presStyleCnt="1">
        <dgm:presLayoutVars>
          <dgm:chPref val="3"/>
        </dgm:presLayoutVars>
      </dgm:prSet>
      <dgm:spPr/>
      <dgm:t>
        <a:bodyPr/>
        <a:lstStyle/>
        <a:p>
          <a:endParaRPr lang="en-US"/>
        </a:p>
      </dgm:t>
    </dgm:pt>
    <dgm:pt modelId="{BA50A04D-C79E-44F0-B526-BD2EE5A58DDB}" type="pres">
      <dgm:prSet presAssocID="{EF9193C7-4129-42DC-82BB-2E57DE2034B5}" presName="hierChild2" presStyleCnt="0"/>
      <dgm:spPr/>
    </dgm:pt>
    <dgm:pt modelId="{553FC4F8-ECDE-4CA2-A940-874B730BD8E2}" type="pres">
      <dgm:prSet presAssocID="{5DDF67F6-426D-482C-8F8A-8B0D18B276F5}" presName="Name10" presStyleLbl="parChTrans1D2" presStyleIdx="0" presStyleCnt="7"/>
      <dgm:spPr/>
      <dgm:t>
        <a:bodyPr/>
        <a:lstStyle/>
        <a:p>
          <a:endParaRPr lang="en-US"/>
        </a:p>
      </dgm:t>
    </dgm:pt>
    <dgm:pt modelId="{9F7B0234-5519-4C59-8E3C-5A3E82EB7645}" type="pres">
      <dgm:prSet presAssocID="{0F001FFA-2F22-48D5-AEE7-F8A2742F5C5D}" presName="hierRoot2" presStyleCnt="0"/>
      <dgm:spPr/>
    </dgm:pt>
    <dgm:pt modelId="{2129A8EB-CC9C-434F-951C-3FDE64753638}" type="pres">
      <dgm:prSet presAssocID="{0F001FFA-2F22-48D5-AEE7-F8A2742F5C5D}" presName="composite2" presStyleCnt="0"/>
      <dgm:spPr/>
    </dgm:pt>
    <dgm:pt modelId="{F32C3326-3D5B-41C4-8554-92355C171A92}" type="pres">
      <dgm:prSet presAssocID="{0F001FFA-2F22-48D5-AEE7-F8A2742F5C5D}" presName="background2" presStyleLbl="node2" presStyleIdx="0" presStyleCnt="7"/>
      <dgm:spPr/>
    </dgm:pt>
    <dgm:pt modelId="{8C739A35-0D79-46D9-8E73-CF6BD8272A04}" type="pres">
      <dgm:prSet presAssocID="{0F001FFA-2F22-48D5-AEE7-F8A2742F5C5D}" presName="text2" presStyleLbl="fgAcc2" presStyleIdx="0" presStyleCnt="7" custScaleX="102452" custScaleY="125836">
        <dgm:presLayoutVars>
          <dgm:chPref val="3"/>
        </dgm:presLayoutVars>
      </dgm:prSet>
      <dgm:spPr/>
      <dgm:t>
        <a:bodyPr/>
        <a:lstStyle/>
        <a:p>
          <a:endParaRPr lang="en-US"/>
        </a:p>
      </dgm:t>
    </dgm:pt>
    <dgm:pt modelId="{2C4CD4AB-3FFF-497D-B84B-F96DA7731CD6}" type="pres">
      <dgm:prSet presAssocID="{0F001FFA-2F22-48D5-AEE7-F8A2742F5C5D}" presName="hierChild3" presStyleCnt="0"/>
      <dgm:spPr/>
    </dgm:pt>
    <dgm:pt modelId="{AE388F67-F9C1-4750-A73D-EAF0CEAF01DD}" type="pres">
      <dgm:prSet presAssocID="{48722A3A-3FE2-4D76-ABD3-F95BAD85D6FA}" presName="Name10" presStyleLbl="parChTrans1D2" presStyleIdx="1" presStyleCnt="7"/>
      <dgm:spPr/>
      <dgm:t>
        <a:bodyPr/>
        <a:lstStyle/>
        <a:p>
          <a:endParaRPr lang="en-US"/>
        </a:p>
      </dgm:t>
    </dgm:pt>
    <dgm:pt modelId="{B7D8281E-BD91-49C3-9ED6-69A7203A71BB}" type="pres">
      <dgm:prSet presAssocID="{B597492D-0D68-4D60-959C-C72A5D893722}" presName="hierRoot2" presStyleCnt="0"/>
      <dgm:spPr/>
    </dgm:pt>
    <dgm:pt modelId="{A200BEB9-2F4C-4306-B89B-29D1886C51FB}" type="pres">
      <dgm:prSet presAssocID="{B597492D-0D68-4D60-959C-C72A5D893722}" presName="composite2" presStyleCnt="0"/>
      <dgm:spPr/>
    </dgm:pt>
    <dgm:pt modelId="{1B0E4DAF-763B-42FC-BC34-AB2F28A885A2}" type="pres">
      <dgm:prSet presAssocID="{B597492D-0D68-4D60-959C-C72A5D893722}" presName="background2" presStyleLbl="node2" presStyleIdx="1" presStyleCnt="7"/>
      <dgm:spPr/>
    </dgm:pt>
    <dgm:pt modelId="{E3B24B3B-F00E-4599-ADD6-BCF2A077CC7D}" type="pres">
      <dgm:prSet presAssocID="{B597492D-0D68-4D60-959C-C72A5D893722}" presName="text2" presStyleLbl="fgAcc2" presStyleIdx="1" presStyleCnt="7" custScaleY="150527">
        <dgm:presLayoutVars>
          <dgm:chPref val="3"/>
        </dgm:presLayoutVars>
      </dgm:prSet>
      <dgm:spPr/>
      <dgm:t>
        <a:bodyPr/>
        <a:lstStyle/>
        <a:p>
          <a:endParaRPr lang="en-US"/>
        </a:p>
      </dgm:t>
    </dgm:pt>
    <dgm:pt modelId="{75A988DB-4238-4D99-A6E9-DC3A52B6D993}" type="pres">
      <dgm:prSet presAssocID="{B597492D-0D68-4D60-959C-C72A5D893722}" presName="hierChild3" presStyleCnt="0"/>
      <dgm:spPr/>
    </dgm:pt>
    <dgm:pt modelId="{B4AC5A3D-07E9-4506-83B9-05CCD1F09E33}" type="pres">
      <dgm:prSet presAssocID="{F7DAC579-80A4-4BF5-A70B-E210C99D9D94}" presName="Name10" presStyleLbl="parChTrans1D2" presStyleIdx="2" presStyleCnt="7"/>
      <dgm:spPr/>
      <dgm:t>
        <a:bodyPr/>
        <a:lstStyle/>
        <a:p>
          <a:endParaRPr lang="en-US"/>
        </a:p>
      </dgm:t>
    </dgm:pt>
    <dgm:pt modelId="{3AC00035-0CAE-4788-8ED7-0F816C181158}" type="pres">
      <dgm:prSet presAssocID="{83D84289-B06C-42F0-9FFB-623E0102B9D9}" presName="hierRoot2" presStyleCnt="0"/>
      <dgm:spPr/>
    </dgm:pt>
    <dgm:pt modelId="{94EFBCDF-C665-41B1-9304-39BD631E4BB1}" type="pres">
      <dgm:prSet presAssocID="{83D84289-B06C-42F0-9FFB-623E0102B9D9}" presName="composite2" presStyleCnt="0"/>
      <dgm:spPr/>
    </dgm:pt>
    <dgm:pt modelId="{2E39070D-C1BE-446F-AAF0-9B420A36F579}" type="pres">
      <dgm:prSet presAssocID="{83D84289-B06C-42F0-9FFB-623E0102B9D9}" presName="background2" presStyleLbl="node2" presStyleIdx="2" presStyleCnt="7"/>
      <dgm:spPr/>
    </dgm:pt>
    <dgm:pt modelId="{7EDA79D4-7CFC-4302-933A-895F2A9834D9}" type="pres">
      <dgm:prSet presAssocID="{83D84289-B06C-42F0-9FFB-623E0102B9D9}" presName="text2" presStyleLbl="fgAcc2" presStyleIdx="2" presStyleCnt="7" custScaleX="97692" custScaleY="163480">
        <dgm:presLayoutVars>
          <dgm:chPref val="3"/>
        </dgm:presLayoutVars>
      </dgm:prSet>
      <dgm:spPr/>
      <dgm:t>
        <a:bodyPr/>
        <a:lstStyle/>
        <a:p>
          <a:endParaRPr lang="en-US"/>
        </a:p>
      </dgm:t>
    </dgm:pt>
    <dgm:pt modelId="{83024CF3-5EF3-4857-8A72-2B55D36DBDCB}" type="pres">
      <dgm:prSet presAssocID="{83D84289-B06C-42F0-9FFB-623E0102B9D9}" presName="hierChild3" presStyleCnt="0"/>
      <dgm:spPr/>
    </dgm:pt>
    <dgm:pt modelId="{BF94DB6F-CCFD-4D60-965E-936D119D6832}" type="pres">
      <dgm:prSet presAssocID="{9D884641-BB1F-4C89-B21A-62E0C72C986A}" presName="Name10" presStyleLbl="parChTrans1D2" presStyleIdx="3" presStyleCnt="7"/>
      <dgm:spPr/>
      <dgm:t>
        <a:bodyPr/>
        <a:lstStyle/>
        <a:p>
          <a:endParaRPr lang="en-US"/>
        </a:p>
      </dgm:t>
    </dgm:pt>
    <dgm:pt modelId="{CECA0868-26A5-457A-A6B9-72A2E4DD8323}" type="pres">
      <dgm:prSet presAssocID="{9D873C82-E9DC-41B0-80B7-1008C50D23C6}" presName="hierRoot2" presStyleCnt="0"/>
      <dgm:spPr/>
    </dgm:pt>
    <dgm:pt modelId="{C125C439-DC98-4FE5-B537-2A2DB6C87041}" type="pres">
      <dgm:prSet presAssocID="{9D873C82-E9DC-41B0-80B7-1008C50D23C6}" presName="composite2" presStyleCnt="0"/>
      <dgm:spPr/>
    </dgm:pt>
    <dgm:pt modelId="{376EC3B8-2034-4028-9369-9697AC2630E2}" type="pres">
      <dgm:prSet presAssocID="{9D873C82-E9DC-41B0-80B7-1008C50D23C6}" presName="background2" presStyleLbl="node2" presStyleIdx="3" presStyleCnt="7"/>
      <dgm:spPr/>
    </dgm:pt>
    <dgm:pt modelId="{286AA0E1-F9A1-407B-9420-13DECF64D2E8}" type="pres">
      <dgm:prSet presAssocID="{9D873C82-E9DC-41B0-80B7-1008C50D23C6}" presName="text2" presStyleLbl="fgAcc2" presStyleIdx="3" presStyleCnt="7" custScaleY="119210">
        <dgm:presLayoutVars>
          <dgm:chPref val="3"/>
        </dgm:presLayoutVars>
      </dgm:prSet>
      <dgm:spPr/>
      <dgm:t>
        <a:bodyPr/>
        <a:lstStyle/>
        <a:p>
          <a:endParaRPr lang="en-US"/>
        </a:p>
      </dgm:t>
    </dgm:pt>
    <dgm:pt modelId="{8F9FA306-F4EC-4445-84A5-7C098D1984F1}" type="pres">
      <dgm:prSet presAssocID="{9D873C82-E9DC-41B0-80B7-1008C50D23C6}" presName="hierChild3" presStyleCnt="0"/>
      <dgm:spPr/>
    </dgm:pt>
    <dgm:pt modelId="{FDD83331-EFE1-44DC-91DF-7C64F22B7BE7}" type="pres">
      <dgm:prSet presAssocID="{E2A0D6F5-6B92-4FDC-AC85-AAF2E71501A4}" presName="Name10" presStyleLbl="parChTrans1D2" presStyleIdx="4" presStyleCnt="7"/>
      <dgm:spPr/>
      <dgm:t>
        <a:bodyPr/>
        <a:lstStyle/>
        <a:p>
          <a:endParaRPr lang="en-US"/>
        </a:p>
      </dgm:t>
    </dgm:pt>
    <dgm:pt modelId="{066B03D7-AB7C-4B18-8272-2D74A862B932}" type="pres">
      <dgm:prSet presAssocID="{403D1779-62D1-4C8C-82F5-DB77F711E7A3}" presName="hierRoot2" presStyleCnt="0"/>
      <dgm:spPr/>
    </dgm:pt>
    <dgm:pt modelId="{1747F460-D3A3-4707-9728-7701848D1B7E}" type="pres">
      <dgm:prSet presAssocID="{403D1779-62D1-4C8C-82F5-DB77F711E7A3}" presName="composite2" presStyleCnt="0"/>
      <dgm:spPr/>
    </dgm:pt>
    <dgm:pt modelId="{71DC52FE-6BA4-4D2E-BC2B-E4468F467526}" type="pres">
      <dgm:prSet presAssocID="{403D1779-62D1-4C8C-82F5-DB77F711E7A3}" presName="background2" presStyleLbl="node2" presStyleIdx="4" presStyleCnt="7"/>
      <dgm:spPr/>
    </dgm:pt>
    <dgm:pt modelId="{F6AC57F1-B5D7-4AA2-8B87-03000B151A1A}" type="pres">
      <dgm:prSet presAssocID="{403D1779-62D1-4C8C-82F5-DB77F711E7A3}" presName="text2" presStyleLbl="fgAcc2" presStyleIdx="4" presStyleCnt="7" custScaleY="156998">
        <dgm:presLayoutVars>
          <dgm:chPref val="3"/>
        </dgm:presLayoutVars>
      </dgm:prSet>
      <dgm:spPr/>
      <dgm:t>
        <a:bodyPr/>
        <a:lstStyle/>
        <a:p>
          <a:endParaRPr lang="en-US"/>
        </a:p>
      </dgm:t>
    </dgm:pt>
    <dgm:pt modelId="{DA230731-79CD-4CAF-A402-77499B9AD675}" type="pres">
      <dgm:prSet presAssocID="{403D1779-62D1-4C8C-82F5-DB77F711E7A3}" presName="hierChild3" presStyleCnt="0"/>
      <dgm:spPr/>
    </dgm:pt>
    <dgm:pt modelId="{6469D010-296F-41D5-8A09-BA3E3307B927}" type="pres">
      <dgm:prSet presAssocID="{8D5B4EB5-A138-4CEB-89FA-A0BA90508B5C}" presName="Name10" presStyleLbl="parChTrans1D2" presStyleIdx="5" presStyleCnt="7"/>
      <dgm:spPr/>
      <dgm:t>
        <a:bodyPr/>
        <a:lstStyle/>
        <a:p>
          <a:endParaRPr lang="en-US"/>
        </a:p>
      </dgm:t>
    </dgm:pt>
    <dgm:pt modelId="{23CFA19B-E887-4BA2-A273-4E9E27342868}" type="pres">
      <dgm:prSet presAssocID="{C0FFF58D-E6C8-4EAB-A9FD-47627593B800}" presName="hierRoot2" presStyleCnt="0"/>
      <dgm:spPr/>
    </dgm:pt>
    <dgm:pt modelId="{FD3459CF-6037-4F3C-8D2E-18FB514FF37C}" type="pres">
      <dgm:prSet presAssocID="{C0FFF58D-E6C8-4EAB-A9FD-47627593B800}" presName="composite2" presStyleCnt="0"/>
      <dgm:spPr/>
    </dgm:pt>
    <dgm:pt modelId="{87760B75-D810-41B6-888E-E1DC3B85F3FD}" type="pres">
      <dgm:prSet presAssocID="{C0FFF58D-E6C8-4EAB-A9FD-47627593B800}" presName="background2" presStyleLbl="node2" presStyleIdx="5" presStyleCnt="7"/>
      <dgm:spPr/>
    </dgm:pt>
    <dgm:pt modelId="{A7AD9CB7-7758-493F-81B3-931BEAF132F1}" type="pres">
      <dgm:prSet presAssocID="{C0FFF58D-E6C8-4EAB-A9FD-47627593B800}" presName="text2" presStyleLbl="fgAcc2" presStyleIdx="5" presStyleCnt="7" custScaleX="111921" custScaleY="190908">
        <dgm:presLayoutVars>
          <dgm:chPref val="3"/>
        </dgm:presLayoutVars>
      </dgm:prSet>
      <dgm:spPr/>
      <dgm:t>
        <a:bodyPr/>
        <a:lstStyle/>
        <a:p>
          <a:endParaRPr lang="en-US"/>
        </a:p>
      </dgm:t>
    </dgm:pt>
    <dgm:pt modelId="{CE761946-FDEE-4D35-9668-5123F4D6EE2E}" type="pres">
      <dgm:prSet presAssocID="{C0FFF58D-E6C8-4EAB-A9FD-47627593B800}" presName="hierChild3" presStyleCnt="0"/>
      <dgm:spPr/>
    </dgm:pt>
    <dgm:pt modelId="{BC80017C-1984-437A-8717-D9CA301BE6C5}" type="pres">
      <dgm:prSet presAssocID="{4E268F48-925D-4AAF-95B4-3FC91AF844F0}" presName="Name10" presStyleLbl="parChTrans1D2" presStyleIdx="6" presStyleCnt="7"/>
      <dgm:spPr/>
      <dgm:t>
        <a:bodyPr/>
        <a:lstStyle/>
        <a:p>
          <a:endParaRPr lang="en-US"/>
        </a:p>
      </dgm:t>
    </dgm:pt>
    <dgm:pt modelId="{3269E550-A59F-48F6-B07D-1219178312F8}" type="pres">
      <dgm:prSet presAssocID="{269393C5-E6B4-46E8-B60F-BBDC8D0A19DF}" presName="hierRoot2" presStyleCnt="0"/>
      <dgm:spPr/>
    </dgm:pt>
    <dgm:pt modelId="{701653D9-07A4-4732-A254-5B7D17A44693}" type="pres">
      <dgm:prSet presAssocID="{269393C5-E6B4-46E8-B60F-BBDC8D0A19DF}" presName="composite2" presStyleCnt="0"/>
      <dgm:spPr/>
    </dgm:pt>
    <dgm:pt modelId="{5A799FA1-F3CD-46C1-9619-C79DBFA0B99F}" type="pres">
      <dgm:prSet presAssocID="{269393C5-E6B4-46E8-B60F-BBDC8D0A19DF}" presName="background2" presStyleLbl="node2" presStyleIdx="6" presStyleCnt="7"/>
      <dgm:spPr/>
    </dgm:pt>
    <dgm:pt modelId="{D1044AA1-DA59-44B8-90BF-82401688DB49}" type="pres">
      <dgm:prSet presAssocID="{269393C5-E6B4-46E8-B60F-BBDC8D0A19DF}" presName="text2" presStyleLbl="fgAcc2" presStyleIdx="6" presStyleCnt="7" custScaleX="107730" custScaleY="177784">
        <dgm:presLayoutVars>
          <dgm:chPref val="3"/>
        </dgm:presLayoutVars>
      </dgm:prSet>
      <dgm:spPr/>
      <dgm:t>
        <a:bodyPr/>
        <a:lstStyle/>
        <a:p>
          <a:endParaRPr lang="en-US"/>
        </a:p>
      </dgm:t>
    </dgm:pt>
    <dgm:pt modelId="{29E1577C-C250-4573-ABF4-C701C22E543C}" type="pres">
      <dgm:prSet presAssocID="{269393C5-E6B4-46E8-B60F-BBDC8D0A19DF}" presName="hierChild3" presStyleCnt="0"/>
      <dgm:spPr/>
    </dgm:pt>
  </dgm:ptLst>
  <dgm:cxnLst>
    <dgm:cxn modelId="{8CE93600-A51C-44A3-B492-46F44B7B186E}" type="presOf" srcId="{48722A3A-3FE2-4D76-ABD3-F95BAD85D6FA}" destId="{AE388F67-F9C1-4750-A73D-EAF0CEAF01DD}" srcOrd="0" destOrd="0" presId="urn:microsoft.com/office/officeart/2005/8/layout/hierarchy1"/>
    <dgm:cxn modelId="{0D8168E7-A8F7-4088-B8F2-EAB28A71704B}" type="presOf" srcId="{F7DAC579-80A4-4BF5-A70B-E210C99D9D94}" destId="{B4AC5A3D-07E9-4506-83B9-05CCD1F09E33}" srcOrd="0" destOrd="0" presId="urn:microsoft.com/office/officeart/2005/8/layout/hierarchy1"/>
    <dgm:cxn modelId="{C0E70E2E-9202-41D5-8A9B-E1371B0FA551}" srcId="{EF9193C7-4129-42DC-82BB-2E57DE2034B5}" destId="{269393C5-E6B4-46E8-B60F-BBDC8D0A19DF}" srcOrd="6" destOrd="0" parTransId="{4E268F48-925D-4AAF-95B4-3FC91AF844F0}" sibTransId="{38511B34-5CD4-4D40-866E-13F3C6A8BBBA}"/>
    <dgm:cxn modelId="{C3AF55A7-A64B-43F6-827A-96AE873717DD}" type="presOf" srcId="{4E268F48-925D-4AAF-95B4-3FC91AF844F0}" destId="{BC80017C-1984-437A-8717-D9CA301BE6C5}" srcOrd="0" destOrd="0" presId="urn:microsoft.com/office/officeart/2005/8/layout/hierarchy1"/>
    <dgm:cxn modelId="{28D88A40-AA37-441B-8E01-DCC42ACA7C1A}" srcId="{EF9193C7-4129-42DC-82BB-2E57DE2034B5}" destId="{9D873C82-E9DC-41B0-80B7-1008C50D23C6}" srcOrd="3" destOrd="0" parTransId="{9D884641-BB1F-4C89-B21A-62E0C72C986A}" sibTransId="{FE8F364F-3D7E-4DD2-9D03-5FAAB7027847}"/>
    <dgm:cxn modelId="{A520356A-D65C-4B2D-9DF2-E16B29EDD638}" srcId="{EF9193C7-4129-42DC-82BB-2E57DE2034B5}" destId="{C0FFF58D-E6C8-4EAB-A9FD-47627593B800}" srcOrd="5" destOrd="0" parTransId="{8D5B4EB5-A138-4CEB-89FA-A0BA90508B5C}" sibTransId="{895A0086-047A-4E4F-BFDD-7EBC36988EBA}"/>
    <dgm:cxn modelId="{A412147E-FC46-429B-90D9-ED1BC7C1EB9E}" type="presOf" srcId="{9D873C82-E9DC-41B0-80B7-1008C50D23C6}" destId="{286AA0E1-F9A1-407B-9420-13DECF64D2E8}" srcOrd="0" destOrd="0" presId="urn:microsoft.com/office/officeart/2005/8/layout/hierarchy1"/>
    <dgm:cxn modelId="{42EED698-E36F-4157-B272-FFA6E6BF63F8}" type="presOf" srcId="{C0FFF58D-E6C8-4EAB-A9FD-47627593B800}" destId="{A7AD9CB7-7758-493F-81B3-931BEAF132F1}" srcOrd="0" destOrd="0" presId="urn:microsoft.com/office/officeart/2005/8/layout/hierarchy1"/>
    <dgm:cxn modelId="{A13F08F4-F9A1-4629-A65A-2D7AEC311F08}" srcId="{A2A92C86-7C0B-4BF3-9463-9E424EFF1ECA}" destId="{EF9193C7-4129-42DC-82BB-2E57DE2034B5}" srcOrd="0" destOrd="0" parTransId="{AB1A586A-8401-4CF7-A228-3EFF25E1604B}" sibTransId="{EDBB66DE-7A33-405B-BAD7-B43AB4CC5D9E}"/>
    <dgm:cxn modelId="{C4FF5F99-9B86-47F4-B15C-21705FF292F4}" srcId="{EF9193C7-4129-42DC-82BB-2E57DE2034B5}" destId="{403D1779-62D1-4C8C-82F5-DB77F711E7A3}" srcOrd="4" destOrd="0" parTransId="{E2A0D6F5-6B92-4FDC-AC85-AAF2E71501A4}" sibTransId="{4891C4DF-7C1C-4E9E-AE4D-02C00E88933A}"/>
    <dgm:cxn modelId="{90AD833D-82EA-46EE-8586-50D40F800CBC}" type="presOf" srcId="{E2A0D6F5-6B92-4FDC-AC85-AAF2E71501A4}" destId="{FDD83331-EFE1-44DC-91DF-7C64F22B7BE7}" srcOrd="0" destOrd="0" presId="urn:microsoft.com/office/officeart/2005/8/layout/hierarchy1"/>
    <dgm:cxn modelId="{1F9C6070-BE2F-4219-8408-BE41BDFCAC77}" type="presOf" srcId="{A2A92C86-7C0B-4BF3-9463-9E424EFF1ECA}" destId="{27B6D147-0781-4270-9FCD-A12DE63DE8A9}" srcOrd="0" destOrd="0" presId="urn:microsoft.com/office/officeart/2005/8/layout/hierarchy1"/>
    <dgm:cxn modelId="{34532B4D-B25D-4234-A2A2-57A39733A16E}" srcId="{EF9193C7-4129-42DC-82BB-2E57DE2034B5}" destId="{B597492D-0D68-4D60-959C-C72A5D893722}" srcOrd="1" destOrd="0" parTransId="{48722A3A-3FE2-4D76-ABD3-F95BAD85D6FA}" sibTransId="{E4431BC4-3ACE-46DC-8D09-E6E19F633A7F}"/>
    <dgm:cxn modelId="{75C11297-E153-4A14-8A65-8985822A4DEF}" type="presOf" srcId="{0F001FFA-2F22-48D5-AEE7-F8A2742F5C5D}" destId="{8C739A35-0D79-46D9-8E73-CF6BD8272A04}" srcOrd="0" destOrd="0" presId="urn:microsoft.com/office/officeart/2005/8/layout/hierarchy1"/>
    <dgm:cxn modelId="{25E0BA43-D30F-4B8F-8995-948368C4A206}" srcId="{EF9193C7-4129-42DC-82BB-2E57DE2034B5}" destId="{0F001FFA-2F22-48D5-AEE7-F8A2742F5C5D}" srcOrd="0" destOrd="0" parTransId="{5DDF67F6-426D-482C-8F8A-8B0D18B276F5}" sibTransId="{374FE4AA-300F-48DB-9BA6-874297F0A253}"/>
    <dgm:cxn modelId="{BC7742B5-563D-4CE4-A66B-A7B6151121D9}" type="presOf" srcId="{EF9193C7-4129-42DC-82BB-2E57DE2034B5}" destId="{7E236BFE-74BD-46FF-AB5D-13DC7A32350F}" srcOrd="0" destOrd="0" presId="urn:microsoft.com/office/officeart/2005/8/layout/hierarchy1"/>
    <dgm:cxn modelId="{A0640529-498A-4208-94AA-650DA85FEDD8}" srcId="{EF9193C7-4129-42DC-82BB-2E57DE2034B5}" destId="{83D84289-B06C-42F0-9FFB-623E0102B9D9}" srcOrd="2" destOrd="0" parTransId="{F7DAC579-80A4-4BF5-A70B-E210C99D9D94}" sibTransId="{D34A7384-1595-48FC-B7D7-2A8B7598E6EE}"/>
    <dgm:cxn modelId="{79AEE904-5B1E-4DA3-878C-15D7D0587844}" type="presOf" srcId="{9D884641-BB1F-4C89-B21A-62E0C72C986A}" destId="{BF94DB6F-CCFD-4D60-965E-936D119D6832}" srcOrd="0" destOrd="0" presId="urn:microsoft.com/office/officeart/2005/8/layout/hierarchy1"/>
    <dgm:cxn modelId="{912330FA-97B8-465F-B0DF-7B42540F2EEB}" type="presOf" srcId="{8D5B4EB5-A138-4CEB-89FA-A0BA90508B5C}" destId="{6469D010-296F-41D5-8A09-BA3E3307B927}" srcOrd="0" destOrd="0" presId="urn:microsoft.com/office/officeart/2005/8/layout/hierarchy1"/>
    <dgm:cxn modelId="{83EC97D5-FAB0-4413-ADEC-1E30D18E4FF4}" type="presOf" srcId="{269393C5-E6B4-46E8-B60F-BBDC8D0A19DF}" destId="{D1044AA1-DA59-44B8-90BF-82401688DB49}" srcOrd="0" destOrd="0" presId="urn:microsoft.com/office/officeart/2005/8/layout/hierarchy1"/>
    <dgm:cxn modelId="{CDA6DA1F-FD81-462A-8D9A-CEA301A307A1}" type="presOf" srcId="{B597492D-0D68-4D60-959C-C72A5D893722}" destId="{E3B24B3B-F00E-4599-ADD6-BCF2A077CC7D}" srcOrd="0" destOrd="0" presId="urn:microsoft.com/office/officeart/2005/8/layout/hierarchy1"/>
    <dgm:cxn modelId="{A93DCA30-AC83-4FB6-9FDD-17EDD1720A78}" type="presOf" srcId="{83D84289-B06C-42F0-9FFB-623E0102B9D9}" destId="{7EDA79D4-7CFC-4302-933A-895F2A9834D9}" srcOrd="0" destOrd="0" presId="urn:microsoft.com/office/officeart/2005/8/layout/hierarchy1"/>
    <dgm:cxn modelId="{7F5416F4-1419-4523-A348-352491D9AFA9}" type="presOf" srcId="{5DDF67F6-426D-482C-8F8A-8B0D18B276F5}" destId="{553FC4F8-ECDE-4CA2-A940-874B730BD8E2}" srcOrd="0" destOrd="0" presId="urn:microsoft.com/office/officeart/2005/8/layout/hierarchy1"/>
    <dgm:cxn modelId="{3CF2B7C8-B842-4CEF-A3B8-D49388EB7EAB}" type="presOf" srcId="{403D1779-62D1-4C8C-82F5-DB77F711E7A3}" destId="{F6AC57F1-B5D7-4AA2-8B87-03000B151A1A}" srcOrd="0" destOrd="0" presId="urn:microsoft.com/office/officeart/2005/8/layout/hierarchy1"/>
    <dgm:cxn modelId="{FA27DCD3-9BA0-498D-BF9F-C6A7D1890421}" type="presParOf" srcId="{27B6D147-0781-4270-9FCD-A12DE63DE8A9}" destId="{A95EF5E2-75D3-44BF-BEC9-E9E4B67F9E87}" srcOrd="0" destOrd="0" presId="urn:microsoft.com/office/officeart/2005/8/layout/hierarchy1"/>
    <dgm:cxn modelId="{6E1C5EAC-E9BF-4558-9AA0-B2D92F24AD54}" type="presParOf" srcId="{A95EF5E2-75D3-44BF-BEC9-E9E4B67F9E87}" destId="{8A0E6D9E-02E2-4421-A204-C8B3A50B7BFF}" srcOrd="0" destOrd="0" presId="urn:microsoft.com/office/officeart/2005/8/layout/hierarchy1"/>
    <dgm:cxn modelId="{C5C81E36-F03C-4035-ADE7-39A124A1C3A0}" type="presParOf" srcId="{8A0E6D9E-02E2-4421-A204-C8B3A50B7BFF}" destId="{F5FDB6D5-F17C-4410-B398-CB45CCC1AB8C}" srcOrd="0" destOrd="0" presId="urn:microsoft.com/office/officeart/2005/8/layout/hierarchy1"/>
    <dgm:cxn modelId="{10BAA8DA-C839-467B-8C87-018A5B0CC51C}" type="presParOf" srcId="{8A0E6D9E-02E2-4421-A204-C8B3A50B7BFF}" destId="{7E236BFE-74BD-46FF-AB5D-13DC7A32350F}" srcOrd="1" destOrd="0" presId="urn:microsoft.com/office/officeart/2005/8/layout/hierarchy1"/>
    <dgm:cxn modelId="{D8419A4E-2A1F-4AAB-A7CF-EE976DDE08C0}" type="presParOf" srcId="{A95EF5E2-75D3-44BF-BEC9-E9E4B67F9E87}" destId="{BA50A04D-C79E-44F0-B526-BD2EE5A58DDB}" srcOrd="1" destOrd="0" presId="urn:microsoft.com/office/officeart/2005/8/layout/hierarchy1"/>
    <dgm:cxn modelId="{4AE1EBE2-B7AB-42B6-88C1-3FCA2766C2F7}" type="presParOf" srcId="{BA50A04D-C79E-44F0-B526-BD2EE5A58DDB}" destId="{553FC4F8-ECDE-4CA2-A940-874B730BD8E2}" srcOrd="0" destOrd="0" presId="urn:microsoft.com/office/officeart/2005/8/layout/hierarchy1"/>
    <dgm:cxn modelId="{CB6623BA-9214-41B4-9D63-FF6B7B689B4D}" type="presParOf" srcId="{BA50A04D-C79E-44F0-B526-BD2EE5A58DDB}" destId="{9F7B0234-5519-4C59-8E3C-5A3E82EB7645}" srcOrd="1" destOrd="0" presId="urn:microsoft.com/office/officeart/2005/8/layout/hierarchy1"/>
    <dgm:cxn modelId="{FCE71C7D-7BC1-49A1-854F-37DFFBFD7C19}" type="presParOf" srcId="{9F7B0234-5519-4C59-8E3C-5A3E82EB7645}" destId="{2129A8EB-CC9C-434F-951C-3FDE64753638}" srcOrd="0" destOrd="0" presId="urn:microsoft.com/office/officeart/2005/8/layout/hierarchy1"/>
    <dgm:cxn modelId="{5765EADC-3490-4902-BED0-51D5604A11F0}" type="presParOf" srcId="{2129A8EB-CC9C-434F-951C-3FDE64753638}" destId="{F32C3326-3D5B-41C4-8554-92355C171A92}" srcOrd="0" destOrd="0" presId="urn:microsoft.com/office/officeart/2005/8/layout/hierarchy1"/>
    <dgm:cxn modelId="{F64A9EFE-C355-4133-B375-6D3861096768}" type="presParOf" srcId="{2129A8EB-CC9C-434F-951C-3FDE64753638}" destId="{8C739A35-0D79-46D9-8E73-CF6BD8272A04}" srcOrd="1" destOrd="0" presId="urn:microsoft.com/office/officeart/2005/8/layout/hierarchy1"/>
    <dgm:cxn modelId="{0EF4D6BB-2937-4D25-965B-94436CF84A0B}" type="presParOf" srcId="{9F7B0234-5519-4C59-8E3C-5A3E82EB7645}" destId="{2C4CD4AB-3FFF-497D-B84B-F96DA7731CD6}" srcOrd="1" destOrd="0" presId="urn:microsoft.com/office/officeart/2005/8/layout/hierarchy1"/>
    <dgm:cxn modelId="{73ED43B9-25D4-4C41-BAF8-C5616A943316}" type="presParOf" srcId="{BA50A04D-C79E-44F0-B526-BD2EE5A58DDB}" destId="{AE388F67-F9C1-4750-A73D-EAF0CEAF01DD}" srcOrd="2" destOrd="0" presId="urn:microsoft.com/office/officeart/2005/8/layout/hierarchy1"/>
    <dgm:cxn modelId="{20087A28-4A80-48D5-815E-B9E5895EC523}" type="presParOf" srcId="{BA50A04D-C79E-44F0-B526-BD2EE5A58DDB}" destId="{B7D8281E-BD91-49C3-9ED6-69A7203A71BB}" srcOrd="3" destOrd="0" presId="urn:microsoft.com/office/officeart/2005/8/layout/hierarchy1"/>
    <dgm:cxn modelId="{32D5DD1A-9F01-444C-8A2D-68360951B6C7}" type="presParOf" srcId="{B7D8281E-BD91-49C3-9ED6-69A7203A71BB}" destId="{A200BEB9-2F4C-4306-B89B-29D1886C51FB}" srcOrd="0" destOrd="0" presId="urn:microsoft.com/office/officeart/2005/8/layout/hierarchy1"/>
    <dgm:cxn modelId="{30D33FE5-3858-4C35-BB14-DB0B494CDD5D}" type="presParOf" srcId="{A200BEB9-2F4C-4306-B89B-29D1886C51FB}" destId="{1B0E4DAF-763B-42FC-BC34-AB2F28A885A2}" srcOrd="0" destOrd="0" presId="urn:microsoft.com/office/officeart/2005/8/layout/hierarchy1"/>
    <dgm:cxn modelId="{DE5EBFE7-B5E1-4775-B0ED-1C3D3746D9E3}" type="presParOf" srcId="{A200BEB9-2F4C-4306-B89B-29D1886C51FB}" destId="{E3B24B3B-F00E-4599-ADD6-BCF2A077CC7D}" srcOrd="1" destOrd="0" presId="urn:microsoft.com/office/officeart/2005/8/layout/hierarchy1"/>
    <dgm:cxn modelId="{BAFFB088-AB87-43B0-B6C5-541D69D1AC41}" type="presParOf" srcId="{B7D8281E-BD91-49C3-9ED6-69A7203A71BB}" destId="{75A988DB-4238-4D99-A6E9-DC3A52B6D993}" srcOrd="1" destOrd="0" presId="urn:microsoft.com/office/officeart/2005/8/layout/hierarchy1"/>
    <dgm:cxn modelId="{DFA11E8E-D26B-4ED1-8EE6-C8B8756E1B3D}" type="presParOf" srcId="{BA50A04D-C79E-44F0-B526-BD2EE5A58DDB}" destId="{B4AC5A3D-07E9-4506-83B9-05CCD1F09E33}" srcOrd="4" destOrd="0" presId="urn:microsoft.com/office/officeart/2005/8/layout/hierarchy1"/>
    <dgm:cxn modelId="{82CDD0BF-FD5D-4D63-961C-73FF460B5E4D}" type="presParOf" srcId="{BA50A04D-C79E-44F0-B526-BD2EE5A58DDB}" destId="{3AC00035-0CAE-4788-8ED7-0F816C181158}" srcOrd="5" destOrd="0" presId="urn:microsoft.com/office/officeart/2005/8/layout/hierarchy1"/>
    <dgm:cxn modelId="{920CE77C-DCBF-4EAD-A675-0DF6270F3AD3}" type="presParOf" srcId="{3AC00035-0CAE-4788-8ED7-0F816C181158}" destId="{94EFBCDF-C665-41B1-9304-39BD631E4BB1}" srcOrd="0" destOrd="0" presId="urn:microsoft.com/office/officeart/2005/8/layout/hierarchy1"/>
    <dgm:cxn modelId="{B7DADB6C-308B-4BE1-A69A-473CC85481AD}" type="presParOf" srcId="{94EFBCDF-C665-41B1-9304-39BD631E4BB1}" destId="{2E39070D-C1BE-446F-AAF0-9B420A36F579}" srcOrd="0" destOrd="0" presId="urn:microsoft.com/office/officeart/2005/8/layout/hierarchy1"/>
    <dgm:cxn modelId="{DCB33A06-C870-4A49-8530-0D0A53CE887E}" type="presParOf" srcId="{94EFBCDF-C665-41B1-9304-39BD631E4BB1}" destId="{7EDA79D4-7CFC-4302-933A-895F2A9834D9}" srcOrd="1" destOrd="0" presId="urn:microsoft.com/office/officeart/2005/8/layout/hierarchy1"/>
    <dgm:cxn modelId="{10EB8118-10CF-4358-ADB6-C7C9DD585A6C}" type="presParOf" srcId="{3AC00035-0CAE-4788-8ED7-0F816C181158}" destId="{83024CF3-5EF3-4857-8A72-2B55D36DBDCB}" srcOrd="1" destOrd="0" presId="urn:microsoft.com/office/officeart/2005/8/layout/hierarchy1"/>
    <dgm:cxn modelId="{0BE8AE94-02D9-4D3A-9B73-6CB46F7A52AF}" type="presParOf" srcId="{BA50A04D-C79E-44F0-B526-BD2EE5A58DDB}" destId="{BF94DB6F-CCFD-4D60-965E-936D119D6832}" srcOrd="6" destOrd="0" presId="urn:microsoft.com/office/officeart/2005/8/layout/hierarchy1"/>
    <dgm:cxn modelId="{7552EFA8-BFBF-40F1-A82F-E6D80E7FA591}" type="presParOf" srcId="{BA50A04D-C79E-44F0-B526-BD2EE5A58DDB}" destId="{CECA0868-26A5-457A-A6B9-72A2E4DD8323}" srcOrd="7" destOrd="0" presId="urn:microsoft.com/office/officeart/2005/8/layout/hierarchy1"/>
    <dgm:cxn modelId="{5F9BC76C-7C54-4B5B-AD6D-C5E9539EC5DD}" type="presParOf" srcId="{CECA0868-26A5-457A-A6B9-72A2E4DD8323}" destId="{C125C439-DC98-4FE5-B537-2A2DB6C87041}" srcOrd="0" destOrd="0" presId="urn:microsoft.com/office/officeart/2005/8/layout/hierarchy1"/>
    <dgm:cxn modelId="{9D0318CB-D23A-49EA-9162-24436AEBC93D}" type="presParOf" srcId="{C125C439-DC98-4FE5-B537-2A2DB6C87041}" destId="{376EC3B8-2034-4028-9369-9697AC2630E2}" srcOrd="0" destOrd="0" presId="urn:microsoft.com/office/officeart/2005/8/layout/hierarchy1"/>
    <dgm:cxn modelId="{84A216E1-46F8-493C-8826-F4FB53E81E98}" type="presParOf" srcId="{C125C439-DC98-4FE5-B537-2A2DB6C87041}" destId="{286AA0E1-F9A1-407B-9420-13DECF64D2E8}" srcOrd="1" destOrd="0" presId="urn:microsoft.com/office/officeart/2005/8/layout/hierarchy1"/>
    <dgm:cxn modelId="{A69C2B68-9218-47CD-A42A-B959FAF59924}" type="presParOf" srcId="{CECA0868-26A5-457A-A6B9-72A2E4DD8323}" destId="{8F9FA306-F4EC-4445-84A5-7C098D1984F1}" srcOrd="1" destOrd="0" presId="urn:microsoft.com/office/officeart/2005/8/layout/hierarchy1"/>
    <dgm:cxn modelId="{6221D478-8BB8-42B3-8280-F146799B80CD}" type="presParOf" srcId="{BA50A04D-C79E-44F0-B526-BD2EE5A58DDB}" destId="{FDD83331-EFE1-44DC-91DF-7C64F22B7BE7}" srcOrd="8" destOrd="0" presId="urn:microsoft.com/office/officeart/2005/8/layout/hierarchy1"/>
    <dgm:cxn modelId="{9FA69300-D120-4689-98CF-69078B5941E9}" type="presParOf" srcId="{BA50A04D-C79E-44F0-B526-BD2EE5A58DDB}" destId="{066B03D7-AB7C-4B18-8272-2D74A862B932}" srcOrd="9" destOrd="0" presId="urn:microsoft.com/office/officeart/2005/8/layout/hierarchy1"/>
    <dgm:cxn modelId="{002E5788-7974-4FEC-9570-66131B517098}" type="presParOf" srcId="{066B03D7-AB7C-4B18-8272-2D74A862B932}" destId="{1747F460-D3A3-4707-9728-7701848D1B7E}" srcOrd="0" destOrd="0" presId="urn:microsoft.com/office/officeart/2005/8/layout/hierarchy1"/>
    <dgm:cxn modelId="{D054BA47-8459-4D73-8814-93C7996C8A9B}" type="presParOf" srcId="{1747F460-D3A3-4707-9728-7701848D1B7E}" destId="{71DC52FE-6BA4-4D2E-BC2B-E4468F467526}" srcOrd="0" destOrd="0" presId="urn:microsoft.com/office/officeart/2005/8/layout/hierarchy1"/>
    <dgm:cxn modelId="{905A075A-39A6-4B99-B548-66B2593570C6}" type="presParOf" srcId="{1747F460-D3A3-4707-9728-7701848D1B7E}" destId="{F6AC57F1-B5D7-4AA2-8B87-03000B151A1A}" srcOrd="1" destOrd="0" presId="urn:microsoft.com/office/officeart/2005/8/layout/hierarchy1"/>
    <dgm:cxn modelId="{FCBE93F0-2A76-4378-AE76-53C94D60A5C0}" type="presParOf" srcId="{066B03D7-AB7C-4B18-8272-2D74A862B932}" destId="{DA230731-79CD-4CAF-A402-77499B9AD675}" srcOrd="1" destOrd="0" presId="urn:microsoft.com/office/officeart/2005/8/layout/hierarchy1"/>
    <dgm:cxn modelId="{C68FE804-69EB-4C75-89A8-0932C60956A2}" type="presParOf" srcId="{BA50A04D-C79E-44F0-B526-BD2EE5A58DDB}" destId="{6469D010-296F-41D5-8A09-BA3E3307B927}" srcOrd="10" destOrd="0" presId="urn:microsoft.com/office/officeart/2005/8/layout/hierarchy1"/>
    <dgm:cxn modelId="{494C7BD3-C96B-4495-A9C9-5EA3CCC98635}" type="presParOf" srcId="{BA50A04D-C79E-44F0-B526-BD2EE5A58DDB}" destId="{23CFA19B-E887-4BA2-A273-4E9E27342868}" srcOrd="11" destOrd="0" presId="urn:microsoft.com/office/officeart/2005/8/layout/hierarchy1"/>
    <dgm:cxn modelId="{D6988CC2-161E-4454-9623-01723594A9BD}" type="presParOf" srcId="{23CFA19B-E887-4BA2-A273-4E9E27342868}" destId="{FD3459CF-6037-4F3C-8D2E-18FB514FF37C}" srcOrd="0" destOrd="0" presId="urn:microsoft.com/office/officeart/2005/8/layout/hierarchy1"/>
    <dgm:cxn modelId="{E8B488D9-2735-4747-A2D1-5F302E27F2AE}" type="presParOf" srcId="{FD3459CF-6037-4F3C-8D2E-18FB514FF37C}" destId="{87760B75-D810-41B6-888E-E1DC3B85F3FD}" srcOrd="0" destOrd="0" presId="urn:microsoft.com/office/officeart/2005/8/layout/hierarchy1"/>
    <dgm:cxn modelId="{43A893E1-70F6-4603-B61B-12E6E1CAEFB8}" type="presParOf" srcId="{FD3459CF-6037-4F3C-8D2E-18FB514FF37C}" destId="{A7AD9CB7-7758-493F-81B3-931BEAF132F1}" srcOrd="1" destOrd="0" presId="urn:microsoft.com/office/officeart/2005/8/layout/hierarchy1"/>
    <dgm:cxn modelId="{6DE1CBA1-2968-4570-956F-B585C14FCE07}" type="presParOf" srcId="{23CFA19B-E887-4BA2-A273-4E9E27342868}" destId="{CE761946-FDEE-4D35-9668-5123F4D6EE2E}" srcOrd="1" destOrd="0" presId="urn:microsoft.com/office/officeart/2005/8/layout/hierarchy1"/>
    <dgm:cxn modelId="{41409017-3EB7-487A-8335-67AD12EE6DA2}" type="presParOf" srcId="{BA50A04D-C79E-44F0-B526-BD2EE5A58DDB}" destId="{BC80017C-1984-437A-8717-D9CA301BE6C5}" srcOrd="12" destOrd="0" presId="urn:microsoft.com/office/officeart/2005/8/layout/hierarchy1"/>
    <dgm:cxn modelId="{91848ACB-35B9-4D07-B6C6-63DBDA30FA32}" type="presParOf" srcId="{BA50A04D-C79E-44F0-B526-BD2EE5A58DDB}" destId="{3269E550-A59F-48F6-B07D-1219178312F8}" srcOrd="13" destOrd="0" presId="urn:microsoft.com/office/officeart/2005/8/layout/hierarchy1"/>
    <dgm:cxn modelId="{347F4D99-9F45-4172-A252-2A1C03E9F45A}" type="presParOf" srcId="{3269E550-A59F-48F6-B07D-1219178312F8}" destId="{701653D9-07A4-4732-A254-5B7D17A44693}" srcOrd="0" destOrd="0" presId="urn:microsoft.com/office/officeart/2005/8/layout/hierarchy1"/>
    <dgm:cxn modelId="{201C7139-FF2D-4A85-9EC7-E0FB419764D4}" type="presParOf" srcId="{701653D9-07A4-4732-A254-5B7D17A44693}" destId="{5A799FA1-F3CD-46C1-9619-C79DBFA0B99F}" srcOrd="0" destOrd="0" presId="urn:microsoft.com/office/officeart/2005/8/layout/hierarchy1"/>
    <dgm:cxn modelId="{D583D6D0-F7B8-4FF9-A151-5CF1DD2BA00F}" type="presParOf" srcId="{701653D9-07A4-4732-A254-5B7D17A44693}" destId="{D1044AA1-DA59-44B8-90BF-82401688DB49}" srcOrd="1" destOrd="0" presId="urn:microsoft.com/office/officeart/2005/8/layout/hierarchy1"/>
    <dgm:cxn modelId="{78C07C00-D1BF-47B3-9A00-D1A9257B2FEB}" type="presParOf" srcId="{3269E550-A59F-48F6-B07D-1219178312F8}" destId="{29E1577C-C250-4573-ABF4-C701C22E54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B0DB71-C403-4A3E-BC66-A0ECC62DCF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1B69135-CEFD-41BA-A56E-39D097ECD1C3}">
      <dgm:prSet phldrT="[Text]" custT="1"/>
      <dgm:spPr/>
      <dgm:t>
        <a:bodyPr/>
        <a:lstStyle/>
        <a:p>
          <a:r>
            <a:rPr lang="en-US" sz="2400" dirty="0" smtClean="0"/>
            <a:t>Yearly Recap</a:t>
          </a:r>
          <a:endParaRPr lang="en-US" sz="2400" dirty="0"/>
        </a:p>
      </dgm:t>
    </dgm:pt>
    <dgm:pt modelId="{1483B433-FC8E-45D2-8B65-232C7868C9B9}" type="parTrans" cxnId="{85F13EE7-493F-407F-B01C-250EF69194B1}">
      <dgm:prSet/>
      <dgm:spPr/>
      <dgm:t>
        <a:bodyPr/>
        <a:lstStyle/>
        <a:p>
          <a:endParaRPr lang="en-US"/>
        </a:p>
      </dgm:t>
    </dgm:pt>
    <dgm:pt modelId="{774C89DC-B618-4E6F-AD00-268C36BDE011}" type="sibTrans" cxnId="{85F13EE7-493F-407F-B01C-250EF69194B1}">
      <dgm:prSet/>
      <dgm:spPr/>
      <dgm:t>
        <a:bodyPr/>
        <a:lstStyle/>
        <a:p>
          <a:endParaRPr lang="en-US"/>
        </a:p>
      </dgm:t>
    </dgm:pt>
    <dgm:pt modelId="{2F24F6C6-6107-4C87-8B0E-1AF23A206923}">
      <dgm:prSet phldrT="[Text]" custT="1"/>
      <dgm:spPr/>
      <dgm:t>
        <a:bodyPr/>
        <a:lstStyle/>
        <a:p>
          <a:r>
            <a:rPr lang="en-US" sz="1400" dirty="0" smtClean="0"/>
            <a:t>Auxiliary revenues, as shown on income statements, are down $1.8 million from year prior, due to transition to contracted services in the Bookstore (Follett) and dining services (</a:t>
          </a:r>
          <a:r>
            <a:rPr lang="en-US" sz="1400" dirty="0" err="1" smtClean="0"/>
            <a:t>Chartwells</a:t>
          </a:r>
          <a:r>
            <a:rPr lang="en-US" sz="1400" dirty="0" smtClean="0"/>
            <a:t>) and how revenue is accounted for Potomac Place.  </a:t>
          </a:r>
          <a:r>
            <a:rPr lang="en-US" sz="1400" dirty="0" smtClean="0"/>
            <a:t>Adding back Potomac Place rental revenue ($1.9M) places overall Auxiliary revenue slightly above year prior.  Potomac Place net revenue is shown as “ground lease” revenue to Auxiliary reserves at the end of the year (after SUFSO audits complete).  Labor and COGS were down from the transition to contracted services.  Operational expenses were up mostly in non-discretionary areas such as “Waivers” and in contractual payments to </a:t>
          </a:r>
          <a:r>
            <a:rPr lang="en-US" sz="1400" dirty="0" err="1" smtClean="0"/>
            <a:t>Chartwells</a:t>
          </a:r>
          <a:r>
            <a:rPr lang="en-US" sz="1400" dirty="0" smtClean="0"/>
            <a:t> for board plan services.</a:t>
          </a:r>
          <a:endParaRPr lang="en-US" sz="1400" dirty="0"/>
        </a:p>
      </dgm:t>
    </dgm:pt>
    <dgm:pt modelId="{8A696B1D-060D-4C37-933B-2410E9DF1259}" type="parTrans" cxnId="{7F271CF0-6B62-4575-BC1A-5BBAF2787E11}">
      <dgm:prSet/>
      <dgm:spPr/>
      <dgm:t>
        <a:bodyPr/>
        <a:lstStyle/>
        <a:p>
          <a:endParaRPr lang="en-US"/>
        </a:p>
      </dgm:t>
    </dgm:pt>
    <dgm:pt modelId="{3EDC1CCA-C35A-4511-BCF8-F2939997843A}" type="sibTrans" cxnId="{7F271CF0-6B62-4575-BC1A-5BBAF2787E11}">
      <dgm:prSet/>
      <dgm:spPr/>
      <dgm:t>
        <a:bodyPr/>
        <a:lstStyle/>
        <a:p>
          <a:endParaRPr lang="en-US"/>
        </a:p>
      </dgm:t>
    </dgm:pt>
    <dgm:pt modelId="{2D9D3791-E4D8-42B8-8F48-2135E63C686A}" type="pres">
      <dgm:prSet presAssocID="{1DB0DB71-C403-4A3E-BC66-A0ECC62DCFD0}" presName="Name0" presStyleCnt="0">
        <dgm:presLayoutVars>
          <dgm:dir/>
          <dgm:animLvl val="lvl"/>
          <dgm:resizeHandles val="exact"/>
        </dgm:presLayoutVars>
      </dgm:prSet>
      <dgm:spPr/>
      <dgm:t>
        <a:bodyPr/>
        <a:lstStyle/>
        <a:p>
          <a:endParaRPr lang="en-US"/>
        </a:p>
      </dgm:t>
    </dgm:pt>
    <dgm:pt modelId="{F1FD895C-9151-4D3C-B2C1-54F63E53D9E1}" type="pres">
      <dgm:prSet presAssocID="{31B69135-CEFD-41BA-A56E-39D097ECD1C3}" presName="composite" presStyleCnt="0"/>
      <dgm:spPr/>
    </dgm:pt>
    <dgm:pt modelId="{905F4A5D-D54E-4EAA-B630-5FE567C8965D}" type="pres">
      <dgm:prSet presAssocID="{31B69135-CEFD-41BA-A56E-39D097ECD1C3}" presName="parTx" presStyleLbl="alignNode1" presStyleIdx="0" presStyleCnt="1" custScaleY="100000" custLinFactNeighborX="560" custLinFactNeighborY="15501">
        <dgm:presLayoutVars>
          <dgm:chMax val="0"/>
          <dgm:chPref val="0"/>
          <dgm:bulletEnabled val="1"/>
        </dgm:presLayoutVars>
      </dgm:prSet>
      <dgm:spPr/>
      <dgm:t>
        <a:bodyPr/>
        <a:lstStyle/>
        <a:p>
          <a:endParaRPr lang="en-US"/>
        </a:p>
      </dgm:t>
    </dgm:pt>
    <dgm:pt modelId="{A612D5A4-4EDB-4297-9358-887C1CD16156}" type="pres">
      <dgm:prSet presAssocID="{31B69135-CEFD-41BA-A56E-39D097ECD1C3}" presName="desTx" presStyleLbl="alignAccFollowNode1" presStyleIdx="0" presStyleCnt="1" custScaleY="100000" custLinFactNeighborX="187" custLinFactNeighborY="14111">
        <dgm:presLayoutVars>
          <dgm:bulletEnabled val="1"/>
        </dgm:presLayoutVars>
      </dgm:prSet>
      <dgm:spPr/>
      <dgm:t>
        <a:bodyPr/>
        <a:lstStyle/>
        <a:p>
          <a:endParaRPr lang="en-US"/>
        </a:p>
      </dgm:t>
    </dgm:pt>
  </dgm:ptLst>
  <dgm:cxnLst>
    <dgm:cxn modelId="{85F13EE7-493F-407F-B01C-250EF69194B1}" srcId="{1DB0DB71-C403-4A3E-BC66-A0ECC62DCFD0}" destId="{31B69135-CEFD-41BA-A56E-39D097ECD1C3}" srcOrd="0" destOrd="0" parTransId="{1483B433-FC8E-45D2-8B65-232C7868C9B9}" sibTransId="{774C89DC-B618-4E6F-AD00-268C36BDE011}"/>
    <dgm:cxn modelId="{49F1E45A-AED9-40F8-BBBC-45E436E000E3}" type="presOf" srcId="{1DB0DB71-C403-4A3E-BC66-A0ECC62DCFD0}" destId="{2D9D3791-E4D8-42B8-8F48-2135E63C686A}" srcOrd="0" destOrd="0" presId="urn:microsoft.com/office/officeart/2005/8/layout/hList1"/>
    <dgm:cxn modelId="{AC7C818B-F22E-4FE0-98B9-E715DED37E5F}" type="presOf" srcId="{2F24F6C6-6107-4C87-8B0E-1AF23A206923}" destId="{A612D5A4-4EDB-4297-9358-887C1CD16156}" srcOrd="0" destOrd="0" presId="urn:microsoft.com/office/officeart/2005/8/layout/hList1"/>
    <dgm:cxn modelId="{7F271CF0-6B62-4575-BC1A-5BBAF2787E11}" srcId="{31B69135-CEFD-41BA-A56E-39D097ECD1C3}" destId="{2F24F6C6-6107-4C87-8B0E-1AF23A206923}" srcOrd="0" destOrd="0" parTransId="{8A696B1D-060D-4C37-933B-2410E9DF1259}" sibTransId="{3EDC1CCA-C35A-4511-BCF8-F2939997843A}"/>
    <dgm:cxn modelId="{2A425850-2C3F-46BC-97A0-3DF6A0C7F78A}" type="presOf" srcId="{31B69135-CEFD-41BA-A56E-39D097ECD1C3}" destId="{905F4A5D-D54E-4EAA-B630-5FE567C8965D}" srcOrd="0" destOrd="0" presId="urn:microsoft.com/office/officeart/2005/8/layout/hList1"/>
    <dgm:cxn modelId="{4D198C06-49C1-4BB3-AAA5-B0C10DCF21F5}" type="presParOf" srcId="{2D9D3791-E4D8-42B8-8F48-2135E63C686A}" destId="{F1FD895C-9151-4D3C-B2C1-54F63E53D9E1}" srcOrd="0" destOrd="0" presId="urn:microsoft.com/office/officeart/2005/8/layout/hList1"/>
    <dgm:cxn modelId="{6E08D101-6705-4116-AC06-EA464EBF6AA7}" type="presParOf" srcId="{F1FD895C-9151-4D3C-B2C1-54F63E53D9E1}" destId="{905F4A5D-D54E-4EAA-B630-5FE567C8965D}" srcOrd="0" destOrd="0" presId="urn:microsoft.com/office/officeart/2005/8/layout/hList1"/>
    <dgm:cxn modelId="{26924E65-32C9-40BF-BD36-929604488B22}" type="presParOf" srcId="{F1FD895C-9151-4D3C-B2C1-54F63E53D9E1}" destId="{A612D5A4-4EDB-4297-9358-887C1CD1615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dirty="0" smtClean="0"/>
            <a:t>2018</a:t>
          </a:r>
          <a:endParaRPr lang="en-US" sz="240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2019</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i="0" u="none" dirty="0" smtClean="0"/>
            <a:t>$       87,045</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i="0" u="none" dirty="0" smtClean="0"/>
            <a:t>$    1,165,500</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40E9CBF9-2C06-45B4-B7F7-E160F59864A3}">
      <dgm:prSet phldrT="[Text]" custT="1"/>
      <dgm:spPr/>
      <dgm:t>
        <a:bodyPr/>
        <a:lstStyle/>
        <a:p>
          <a:r>
            <a:rPr lang="en-US" sz="2400" b="0" dirty="0" smtClean="0"/>
            <a:t>2017</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1,489,018</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931F7254-1373-4862-A439-5748500AAE39}">
      <dgm:prSet custT="1"/>
      <dgm:spPr/>
      <dgm:t>
        <a:bodyPr/>
        <a:lstStyle/>
        <a:p>
          <a:r>
            <a:rPr lang="en-US" sz="1400" b="0" i="0" u="none" dirty="0" smtClean="0"/>
            <a:t>$       253,682</a:t>
          </a:r>
          <a:endParaRPr lang="en-US" sz="1400" b="0" dirty="0"/>
        </a:p>
      </dgm:t>
    </dgm:pt>
    <dgm:pt modelId="{8CD812C8-FECD-45B4-AA47-562873EC059D}" type="parTrans" cxnId="{A6A6D10D-1A1D-4808-8AFF-6D105A9F6972}">
      <dgm:prSet/>
      <dgm:spPr/>
      <dgm:t>
        <a:bodyPr/>
        <a:lstStyle/>
        <a:p>
          <a:endParaRPr lang="en-US"/>
        </a:p>
      </dgm:t>
    </dgm:pt>
    <dgm:pt modelId="{E2B51B3C-F7F8-4471-8238-7B8CA68FF41C}" type="sibTrans" cxnId="{A6A6D10D-1A1D-4808-8AFF-6D105A9F6972}">
      <dgm:prSet/>
      <dgm:spPr/>
      <dgm:t>
        <a:bodyPr/>
        <a:lstStyle/>
        <a:p>
          <a:endParaRPr lang="en-US"/>
        </a:p>
      </dgm:t>
    </dgm:pt>
    <dgm:pt modelId="{FD277E69-E58C-46C2-89E8-F6868414FF83}">
      <dgm:prSet custT="1"/>
      <dgm:spPr/>
      <dgm:t>
        <a:bodyPr/>
        <a:lstStyle/>
        <a:p>
          <a:r>
            <a:rPr lang="en-US" sz="1400" b="0" i="0" u="none" dirty="0" smtClean="0"/>
            <a:t>$       933,610</a:t>
          </a:r>
          <a:endParaRPr lang="en-US" sz="1400" b="0" dirty="0"/>
        </a:p>
      </dgm:t>
    </dgm:pt>
    <dgm:pt modelId="{8307FBDB-543E-4E64-8F66-4BBD04F97ADF}" type="parTrans" cxnId="{74E1EFEC-3BF8-40D7-AFF5-9F6E44A659A0}">
      <dgm:prSet/>
      <dgm:spPr/>
      <dgm:t>
        <a:bodyPr/>
        <a:lstStyle/>
        <a:p>
          <a:endParaRPr lang="en-US"/>
        </a:p>
      </dgm:t>
    </dgm:pt>
    <dgm:pt modelId="{7936564E-2E26-45F4-972F-4C2B2C3D615F}" type="sibTrans" cxnId="{74E1EFEC-3BF8-40D7-AFF5-9F6E44A659A0}">
      <dgm:prSet/>
      <dgm:spPr/>
      <dgm:t>
        <a:bodyPr/>
        <a:lstStyle/>
        <a:p>
          <a:endParaRPr lang="en-US"/>
        </a:p>
      </dgm:t>
    </dgm:pt>
    <dgm:pt modelId="{9C3E7829-6D45-4E01-9409-006517B56386}">
      <dgm:prSet custT="1"/>
      <dgm:spPr/>
      <dgm:t>
        <a:bodyPr/>
        <a:lstStyle/>
        <a:p>
          <a:r>
            <a:rPr lang="en-US" sz="1400" b="0" i="0" u="none" dirty="0" smtClean="0"/>
            <a:t>$       122,843</a:t>
          </a:r>
          <a:endParaRPr lang="en-US" sz="1400" b="0" dirty="0"/>
        </a:p>
      </dgm:t>
    </dgm:pt>
    <dgm:pt modelId="{A2BEDC5D-8A61-4662-84C7-48BDEEF6F5F5}" type="parTrans" cxnId="{93C1CB95-7F11-4E0A-B6F5-283BDD339EF2}">
      <dgm:prSet/>
      <dgm:spPr/>
      <dgm:t>
        <a:bodyPr/>
        <a:lstStyle/>
        <a:p>
          <a:endParaRPr lang="en-US"/>
        </a:p>
      </dgm:t>
    </dgm:pt>
    <dgm:pt modelId="{5D3CB9CA-D389-48CF-8658-753392A23368}" type="sibTrans" cxnId="{93C1CB95-7F11-4E0A-B6F5-283BDD339EF2}">
      <dgm:prSet/>
      <dgm:spPr/>
      <dgm:t>
        <a:bodyPr/>
        <a:lstStyle/>
        <a:p>
          <a:endParaRPr lang="en-US"/>
        </a:p>
      </dgm:t>
    </dgm:pt>
    <dgm:pt modelId="{36AE2DC6-0AA6-4444-922E-3DEAA11B76F4}">
      <dgm:prSet custT="1"/>
      <dgm:spPr/>
      <dgm:t>
        <a:bodyPr/>
        <a:lstStyle/>
        <a:p>
          <a:r>
            <a:rPr lang="en-US" sz="1400" b="0" i="0" u="none" dirty="0" smtClean="0"/>
            <a:t>$    1,310,135</a:t>
          </a:r>
          <a:endParaRPr lang="en-US" sz="1400" b="0" dirty="0"/>
        </a:p>
      </dgm:t>
    </dgm:pt>
    <dgm:pt modelId="{20D6055D-974F-4B46-9594-DFF086688AEB}" type="parTrans" cxnId="{85DB7C42-E99F-461B-8900-703039D464EC}">
      <dgm:prSet/>
      <dgm:spPr/>
      <dgm:t>
        <a:bodyPr/>
        <a:lstStyle/>
        <a:p>
          <a:endParaRPr lang="en-US"/>
        </a:p>
      </dgm:t>
    </dgm:pt>
    <dgm:pt modelId="{332F716D-9443-46B7-9961-C4AA5E852919}" type="sibTrans" cxnId="{85DB7C42-E99F-461B-8900-703039D464EC}">
      <dgm:prSet/>
      <dgm:spPr/>
      <dgm:t>
        <a:bodyPr/>
        <a:lstStyle/>
        <a:p>
          <a:endParaRPr lang="en-US"/>
        </a:p>
      </dgm:t>
    </dgm:pt>
    <dgm:pt modelId="{9DB4D4C6-44E3-4D08-8DE0-9842AEFA5CC5}">
      <dgm:prSet custT="1"/>
      <dgm:spPr/>
      <dgm:t>
        <a:bodyPr/>
        <a:lstStyle/>
        <a:p>
          <a:r>
            <a:rPr lang="en-US" sz="1400" b="0" i="0" u="none" dirty="0" smtClean="0"/>
            <a:t>$     (144,635) </a:t>
          </a:r>
          <a:endParaRPr lang="en-US" sz="1400" b="0" dirty="0"/>
        </a:p>
      </dgm:t>
    </dgm:pt>
    <dgm:pt modelId="{8828CAD5-9BB9-4527-B8AD-70BFAD06FE5E}" type="parTrans" cxnId="{C6CEB5B5-5AF4-4547-B3BA-BBB33D872894}">
      <dgm:prSet/>
      <dgm:spPr/>
      <dgm:t>
        <a:bodyPr/>
        <a:lstStyle/>
        <a:p>
          <a:endParaRPr lang="en-US"/>
        </a:p>
      </dgm:t>
    </dgm:pt>
    <dgm:pt modelId="{F2FDCA70-7E8F-482C-B722-FE6B7777D163}" type="sibTrans" cxnId="{C6CEB5B5-5AF4-4547-B3BA-BBB33D872894}">
      <dgm:prSet/>
      <dgm:spPr/>
      <dgm:t>
        <a:bodyPr/>
        <a:lstStyle/>
        <a:p>
          <a:endParaRPr lang="en-US"/>
        </a:p>
      </dgm:t>
    </dgm:pt>
    <dgm:pt modelId="{E4FC3A64-BCA0-4B56-9C9E-5A5A4A712E78}">
      <dgm:prSet phldrT="[Text]" custT="1"/>
      <dgm:spPr/>
      <dgm:t>
        <a:bodyPr/>
        <a:lstStyle/>
        <a:p>
          <a:r>
            <a:rPr lang="en-US" sz="1400" b="0" i="0" u="none" dirty="0" smtClean="0"/>
            <a:t>$            250</a:t>
          </a:r>
          <a:endParaRPr lang="en-US" sz="1400" b="0" dirty="0"/>
        </a:p>
      </dgm:t>
    </dgm:pt>
    <dgm:pt modelId="{500C6C68-59A1-46BB-8C46-52D4AA56917A}" type="parTrans" cxnId="{7AA1FA56-D9A1-4A3C-AEE7-60E6EB2EF6C6}">
      <dgm:prSet/>
      <dgm:spPr/>
      <dgm:t>
        <a:bodyPr/>
        <a:lstStyle/>
        <a:p>
          <a:endParaRPr lang="en-US"/>
        </a:p>
      </dgm:t>
    </dgm:pt>
    <dgm:pt modelId="{CD2E693F-A1FF-4933-B1A2-FC1872185589}" type="sibTrans" cxnId="{7AA1FA56-D9A1-4A3C-AEE7-60E6EB2EF6C6}">
      <dgm:prSet/>
      <dgm:spPr/>
      <dgm:t>
        <a:bodyPr/>
        <a:lstStyle/>
        <a:p>
          <a:endParaRPr lang="en-US"/>
        </a:p>
      </dgm:t>
    </dgm:pt>
    <dgm:pt modelId="{FF36E36C-3E2F-4D58-ABD9-7803E1FD9DEC}">
      <dgm:prSet phldrT="[Text]" custT="1"/>
      <dgm:spPr/>
      <dgm:t>
        <a:bodyPr/>
        <a:lstStyle/>
        <a:p>
          <a:r>
            <a:rPr lang="en-US" sz="1400" b="0" i="0" u="none" dirty="0" smtClean="0"/>
            <a:t>$       35,102</a:t>
          </a:r>
          <a:endParaRPr lang="en-US" sz="1400" b="0" dirty="0"/>
        </a:p>
      </dgm:t>
    </dgm:pt>
    <dgm:pt modelId="{180E1CF6-A7F4-4890-84E7-58D5DD742E11}" type="parTrans" cxnId="{62B52BA0-FD6D-4127-B8C4-BA6EE2BE2820}">
      <dgm:prSet/>
      <dgm:spPr/>
      <dgm:t>
        <a:bodyPr/>
        <a:lstStyle/>
        <a:p>
          <a:endParaRPr lang="en-US"/>
        </a:p>
      </dgm:t>
    </dgm:pt>
    <dgm:pt modelId="{5313A8A5-944D-469B-8F4E-E6EAA0D08ABD}" type="sibTrans" cxnId="{62B52BA0-FD6D-4127-B8C4-BA6EE2BE2820}">
      <dgm:prSet/>
      <dgm:spPr/>
      <dgm:t>
        <a:bodyPr/>
        <a:lstStyle/>
        <a:p>
          <a:endParaRPr lang="en-US"/>
        </a:p>
      </dgm:t>
    </dgm:pt>
    <dgm:pt modelId="{4FAD18AA-B63F-41B6-AC32-94A399B0C47C}">
      <dgm:prSet phldrT="[Text]" custT="1"/>
      <dgm:spPr/>
      <dgm:t>
        <a:bodyPr/>
        <a:lstStyle/>
        <a:p>
          <a:r>
            <a:rPr lang="en-US" sz="1400" b="0" i="0" u="none" dirty="0" smtClean="0"/>
            <a:t>$       51,943</a:t>
          </a:r>
          <a:endParaRPr lang="en-US" sz="1400" b="0" dirty="0"/>
        </a:p>
      </dgm:t>
    </dgm:pt>
    <dgm:pt modelId="{E946799D-38DA-457A-88F6-57E1CF6C6E1C}" type="parTrans" cxnId="{A9AEED4A-C98D-459F-A3EC-478D2A22FF8F}">
      <dgm:prSet/>
      <dgm:spPr/>
      <dgm:t>
        <a:bodyPr/>
        <a:lstStyle/>
        <a:p>
          <a:endParaRPr lang="en-US"/>
        </a:p>
      </dgm:t>
    </dgm:pt>
    <dgm:pt modelId="{D441F68E-BBE7-4EE4-808A-D23352350F29}" type="sibTrans" cxnId="{A9AEED4A-C98D-459F-A3EC-478D2A22FF8F}">
      <dgm:prSet/>
      <dgm:spPr/>
      <dgm:t>
        <a:bodyPr/>
        <a:lstStyle/>
        <a:p>
          <a:endParaRPr lang="en-US"/>
        </a:p>
      </dgm:t>
    </dgm:pt>
    <dgm:pt modelId="{94A8954B-8463-49CA-9EA9-D43E14C5385C}">
      <dgm:prSet phldrT="[Text]" custT="1"/>
      <dgm:spPr/>
      <dgm:t>
        <a:bodyPr/>
        <a:lstStyle/>
        <a:p>
          <a:r>
            <a:rPr lang="en-US" sz="1400" b="0" i="0" u="none" dirty="0" smtClean="0"/>
            <a:t>$                0</a:t>
          </a:r>
          <a:endParaRPr lang="en-US" sz="1400" b="0" dirty="0"/>
        </a:p>
      </dgm:t>
    </dgm:pt>
    <dgm:pt modelId="{EFF48E71-734A-46A5-BAD1-4FD69B729596}" type="parTrans" cxnId="{F385506C-0E27-45E6-B9EA-4175C5927B2E}">
      <dgm:prSet/>
      <dgm:spPr/>
      <dgm:t>
        <a:bodyPr/>
        <a:lstStyle/>
        <a:p>
          <a:endParaRPr lang="en-US"/>
        </a:p>
      </dgm:t>
    </dgm:pt>
    <dgm:pt modelId="{2BD12663-3423-45A9-83C1-05F818A785D9}" type="sibTrans" cxnId="{F385506C-0E27-45E6-B9EA-4175C5927B2E}">
      <dgm:prSet/>
      <dgm:spPr/>
      <dgm:t>
        <a:bodyPr/>
        <a:lstStyle/>
        <a:p>
          <a:endParaRPr lang="en-US"/>
        </a:p>
      </dgm:t>
    </dgm:pt>
    <dgm:pt modelId="{CD3626DF-5414-4FC8-B817-3E983CF0DD0D}">
      <dgm:prSet custT="1"/>
      <dgm:spPr/>
      <dgm:t>
        <a:bodyPr/>
        <a:lstStyle/>
        <a:p>
          <a:r>
            <a:rPr lang="en-US" sz="1400" b="0" i="0" u="none" dirty="0" smtClean="0"/>
            <a:t>$       307,141 </a:t>
          </a:r>
          <a:endParaRPr lang="en-US" sz="1400" b="0" dirty="0"/>
        </a:p>
      </dgm:t>
    </dgm:pt>
    <dgm:pt modelId="{A9C2642B-934F-45B8-8A85-3AB73F4F5E8F}" type="sibTrans" cxnId="{C3225FA0-E0C7-4CDD-A5E5-DD9B05099273}">
      <dgm:prSet/>
      <dgm:spPr/>
      <dgm:t>
        <a:bodyPr/>
        <a:lstStyle/>
        <a:p>
          <a:endParaRPr lang="en-US"/>
        </a:p>
      </dgm:t>
    </dgm:pt>
    <dgm:pt modelId="{017B9C04-2E46-432E-851C-32C0C2CEB907}" type="parTrans" cxnId="{C3225FA0-E0C7-4CDD-A5E5-DD9B05099273}">
      <dgm:prSet/>
      <dgm:spPr/>
      <dgm:t>
        <a:bodyPr/>
        <a:lstStyle/>
        <a:p>
          <a:endParaRPr lang="en-US"/>
        </a:p>
      </dgm:t>
    </dgm:pt>
    <dgm:pt modelId="{81C5FC99-CAAB-41DD-8BA3-699B451B6F2F}">
      <dgm:prSet custT="1"/>
      <dgm:spPr/>
      <dgm:t>
        <a:bodyPr/>
        <a:lstStyle/>
        <a:p>
          <a:r>
            <a:rPr lang="en-US" sz="1400" b="0" i="0" u="none" dirty="0" smtClean="0"/>
            <a:t>$    1,026,407 </a:t>
          </a:r>
          <a:endParaRPr lang="en-US" sz="1400" b="0" dirty="0"/>
        </a:p>
      </dgm:t>
    </dgm:pt>
    <dgm:pt modelId="{CE6CF29B-A926-4269-B0A2-B4E284D4FA88}" type="sibTrans" cxnId="{93C8CB93-4A2E-4205-9613-A9762A7B0CDC}">
      <dgm:prSet/>
      <dgm:spPr/>
      <dgm:t>
        <a:bodyPr/>
        <a:lstStyle/>
        <a:p>
          <a:endParaRPr lang="en-US"/>
        </a:p>
      </dgm:t>
    </dgm:pt>
    <dgm:pt modelId="{FE0AA462-3C26-42D1-9997-D32DFC5C43EF}" type="parTrans" cxnId="{93C8CB93-4A2E-4205-9613-A9762A7B0CDC}">
      <dgm:prSet/>
      <dgm:spPr/>
      <dgm:t>
        <a:bodyPr/>
        <a:lstStyle/>
        <a:p>
          <a:endParaRPr lang="en-US"/>
        </a:p>
      </dgm:t>
    </dgm:pt>
    <dgm:pt modelId="{0016377C-E5E3-4254-B2E3-3F586E8BE5AB}">
      <dgm:prSet custT="1"/>
      <dgm:spPr/>
      <dgm:t>
        <a:bodyPr/>
        <a:lstStyle/>
        <a:p>
          <a:r>
            <a:rPr lang="en-US" sz="1400" b="0" i="0" u="none" dirty="0" smtClean="0"/>
            <a:t>$       159,059 </a:t>
          </a:r>
          <a:endParaRPr lang="en-US" sz="1400" b="0" dirty="0"/>
        </a:p>
      </dgm:t>
    </dgm:pt>
    <dgm:pt modelId="{B2AD53C4-8D7C-497F-9A3E-504490FBC2A3}" type="sibTrans" cxnId="{AF0E5278-2ADE-4010-ACD5-E9E086A13F42}">
      <dgm:prSet/>
      <dgm:spPr/>
      <dgm:t>
        <a:bodyPr/>
        <a:lstStyle/>
        <a:p>
          <a:endParaRPr lang="en-US"/>
        </a:p>
      </dgm:t>
    </dgm:pt>
    <dgm:pt modelId="{44D0F489-6264-4E60-9F49-056B7A815205}" type="parTrans" cxnId="{AF0E5278-2ADE-4010-ACD5-E9E086A13F42}">
      <dgm:prSet/>
      <dgm:spPr/>
      <dgm:t>
        <a:bodyPr/>
        <a:lstStyle/>
        <a:p>
          <a:endParaRPr lang="en-US"/>
        </a:p>
      </dgm:t>
    </dgm:pt>
    <dgm:pt modelId="{47970AD7-C0C4-44A5-9DFB-5F52765E4879}">
      <dgm:prSet custT="1"/>
      <dgm:spPr/>
      <dgm:t>
        <a:bodyPr/>
        <a:lstStyle/>
        <a:p>
          <a:r>
            <a:rPr lang="en-US" sz="1400" b="0" i="0" u="none" dirty="0" smtClean="0"/>
            <a:t>$    1,492,607 </a:t>
          </a:r>
          <a:endParaRPr lang="en-US" sz="1400" b="0" dirty="0"/>
        </a:p>
      </dgm:t>
    </dgm:pt>
    <dgm:pt modelId="{25D085F8-58DB-4904-A260-D9EEBB0A5920}" type="sibTrans" cxnId="{E1A03A9C-8DBE-4F4D-803E-46AF0246ECCD}">
      <dgm:prSet/>
      <dgm:spPr/>
      <dgm:t>
        <a:bodyPr/>
        <a:lstStyle/>
        <a:p>
          <a:endParaRPr lang="en-US"/>
        </a:p>
      </dgm:t>
    </dgm:pt>
    <dgm:pt modelId="{52502F94-B1F1-4872-A69D-067DA31317A5}" type="parTrans" cxnId="{E1A03A9C-8DBE-4F4D-803E-46AF0246ECCD}">
      <dgm:prSet/>
      <dgm:spPr/>
      <dgm:t>
        <a:bodyPr/>
        <a:lstStyle/>
        <a:p>
          <a:endParaRPr lang="en-US"/>
        </a:p>
      </dgm:t>
    </dgm:pt>
    <dgm:pt modelId="{2B9BE709-1CA9-40F7-9401-8CC13698FA3D}">
      <dgm:prSet custT="1"/>
      <dgm:spPr/>
      <dgm:t>
        <a:bodyPr/>
        <a:lstStyle/>
        <a:p>
          <a:r>
            <a:rPr lang="en-US" sz="1400" b="0" i="0" u="none" dirty="0" smtClean="0"/>
            <a:t>$         (3,589)  </a:t>
          </a:r>
          <a:endParaRPr lang="en-US" sz="1400" b="0" dirty="0"/>
        </a:p>
      </dgm:t>
    </dgm:pt>
    <dgm:pt modelId="{2CF8B768-BEF8-4CC6-AF65-414DCD542142}" type="sibTrans" cxnId="{AE7D66B4-A065-45B5-A42D-E6140D23458C}">
      <dgm:prSet/>
      <dgm:spPr/>
      <dgm:t>
        <a:bodyPr/>
        <a:lstStyle/>
        <a:p>
          <a:endParaRPr lang="en-US"/>
        </a:p>
      </dgm:t>
    </dgm:pt>
    <dgm:pt modelId="{EB497B99-DD0A-4564-9C9A-6E55D41400D3}" type="parTrans" cxnId="{AE7D66B4-A065-45B5-A42D-E6140D23458C}">
      <dgm:prSet/>
      <dgm:spPr/>
      <dgm:t>
        <a:bodyPr/>
        <a:lstStyle/>
        <a:p>
          <a:endParaRPr lang="en-US"/>
        </a:p>
      </dgm:t>
    </dgm:pt>
    <dgm:pt modelId="{E0464776-F7D0-434E-8EB1-EFA99FBD1B8C}">
      <dgm:prSet phldrT="[Text]" custT="1"/>
      <dgm:spPr/>
      <dgm:t>
        <a:bodyPr/>
        <a:lstStyle/>
        <a:p>
          <a:r>
            <a:rPr lang="en-US" sz="1400" b="0" i="0" u="none" dirty="0" smtClean="0"/>
            <a:t>$       34,852</a:t>
          </a:r>
          <a:endParaRPr lang="en-US" sz="1400" b="0" dirty="0"/>
        </a:p>
      </dgm:t>
    </dgm:pt>
    <dgm:pt modelId="{E11AB781-96CA-47F7-9DCC-84F0CD244778}" type="sibTrans" cxnId="{5C254F80-0B8B-4E60-A907-8EC4630C261D}">
      <dgm:prSet/>
      <dgm:spPr/>
      <dgm:t>
        <a:bodyPr/>
        <a:lstStyle/>
        <a:p>
          <a:endParaRPr lang="en-US"/>
        </a:p>
      </dgm:t>
    </dgm:pt>
    <dgm:pt modelId="{CB93C5E8-D6CB-4EEF-9A33-BEEEED3FA68A}" type="parTrans" cxnId="{5C254F80-0B8B-4E60-A907-8EC4630C261D}">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560">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custLinFactNeighborX="439" custLinFactNeighborY="284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custLinFactNeighborX="166" custLinFactNeighborY="-1632">
        <dgm:presLayoutVars>
          <dgm:bulletEnabled val="1"/>
        </dgm:presLayoutVars>
      </dgm:prSet>
      <dgm:spPr/>
      <dgm:t>
        <a:bodyPr/>
        <a:lstStyle/>
        <a:p>
          <a:endParaRPr lang="en-US"/>
        </a:p>
      </dgm:t>
    </dgm:pt>
  </dgm:ptLst>
  <dgm:cxnLst>
    <dgm:cxn modelId="{2EF1A9AE-6D8A-4D15-983E-3C91F6D05EEA}" type="presOf" srcId="{E0464776-F7D0-434E-8EB1-EFA99FBD1B8C}" destId="{F9600A45-9DFB-4944-9BF8-D41E1DCFD670}" srcOrd="0" destOrd="1" presId="urn:microsoft.com/office/officeart/2005/8/layout/hList1"/>
    <dgm:cxn modelId="{5C254F80-0B8B-4E60-A907-8EC4630C261D}" srcId="{0678B6A5-63DF-4BE3-A7D8-636702DE8283}" destId="{E0464776-F7D0-434E-8EB1-EFA99FBD1B8C}" srcOrd="1" destOrd="0" parTransId="{CB93C5E8-D6CB-4EEF-9A33-BEEEED3FA68A}" sibTransId="{E11AB781-96CA-47F7-9DCC-84F0CD244778}"/>
    <dgm:cxn modelId="{AE7D66B4-A065-45B5-A42D-E6140D23458C}" srcId="{40E9CBF9-2C06-45B4-B7F7-E160F59864A3}" destId="{2B9BE709-1CA9-40F7-9401-8CC13698FA3D}" srcOrd="5" destOrd="0" parTransId="{EB497B99-DD0A-4564-9C9A-6E55D41400D3}" sibTransId="{2CF8B768-BEF8-4CC6-AF65-414DCD542142}"/>
    <dgm:cxn modelId="{FE78EF34-19B1-4AE5-868E-E8650B56C587}" type="presOf" srcId="{2B9BE709-1CA9-40F7-9401-8CC13698FA3D}" destId="{8DD89C81-46F2-477A-9E30-B6A5BD3D93A5}" srcOrd="0" destOrd="5" presId="urn:microsoft.com/office/officeart/2005/8/layout/hList1"/>
    <dgm:cxn modelId="{74E1EFEC-3BF8-40D7-AFF5-9F6E44A659A0}" srcId="{8085C42C-F2E6-4709-9B25-E51BA70B324C}" destId="{FD277E69-E58C-46C2-89E8-F6868414FF83}" srcOrd="2" destOrd="0" parTransId="{8307FBDB-543E-4E64-8F66-4BBD04F97ADF}" sibTransId="{7936564E-2E26-45F4-972F-4C2B2C3D615F}"/>
    <dgm:cxn modelId="{AF0E5278-2ADE-4010-ACD5-E9E086A13F42}" srcId="{40E9CBF9-2C06-45B4-B7F7-E160F59864A3}" destId="{0016377C-E5E3-4254-B2E3-3F586E8BE5AB}" srcOrd="3" destOrd="0" parTransId="{44D0F489-6264-4E60-9F49-056B7A815205}" sibTransId="{B2AD53C4-8D7C-497F-9A3E-504490FBC2A3}"/>
    <dgm:cxn modelId="{A6A6D10D-1A1D-4808-8AFF-6D105A9F6972}" srcId="{8085C42C-F2E6-4709-9B25-E51BA70B324C}" destId="{931F7254-1373-4862-A439-5748500AAE39}" srcOrd="1" destOrd="0" parTransId="{8CD812C8-FECD-45B4-AA47-562873EC059D}" sibTransId="{E2B51B3C-F7F8-4471-8238-7B8CA68FF41C}"/>
    <dgm:cxn modelId="{2365B9D6-3D48-403B-8D24-2A55870F9D0F}" type="presOf" srcId="{25BD53DC-F505-4202-A721-DD2FC5525881}" destId="{F9600A45-9DFB-4944-9BF8-D41E1DCFD670}" srcOrd="0" destOrd="0" presId="urn:microsoft.com/office/officeart/2005/8/layout/hList1"/>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33F35E1A-69FC-490F-9C55-2B4DDBD5EBEF}" type="presOf" srcId="{0016377C-E5E3-4254-B2E3-3F586E8BE5AB}" destId="{8DD89C81-46F2-477A-9E30-B6A5BD3D93A5}" srcOrd="0" destOrd="3" presId="urn:microsoft.com/office/officeart/2005/8/layout/hList1"/>
    <dgm:cxn modelId="{7000B5E2-F296-41A1-9357-FDF9422AFAA2}" type="presOf" srcId="{3452A418-A5D6-4F8F-B5B0-55B188590238}" destId="{AEE04920-86AD-4849-8560-360B7C075A49}" srcOrd="0" destOrd="3" presId="urn:microsoft.com/office/officeart/2005/8/layout/hList1"/>
    <dgm:cxn modelId="{C6CEB5B5-5AF4-4547-B3BA-BBB33D872894}" srcId="{8085C42C-F2E6-4709-9B25-E51BA70B324C}" destId="{9DB4D4C6-44E3-4D08-8DE0-9842AEFA5CC5}" srcOrd="5" destOrd="0" parTransId="{8828CAD5-9BB9-4527-B8AD-70BFAD06FE5E}" sibTransId="{F2FDCA70-7E8F-482C-B722-FE6B7777D163}"/>
    <dgm:cxn modelId="{E72A94C1-36E6-4A44-87D8-F13656C68CDB}" srcId="{8085C42C-F2E6-4709-9B25-E51BA70B324C}" destId="{2F18815A-889F-4DBF-B4C0-F793D13BF905}" srcOrd="0" destOrd="0" parTransId="{03B02818-F365-49AE-9614-09B44107DB18}" sibTransId="{CECCB521-040B-4245-97E1-3AE2A8DDF265}"/>
    <dgm:cxn modelId="{93C1CB95-7F11-4E0A-B6F5-283BDD339EF2}" srcId="{8085C42C-F2E6-4709-9B25-E51BA70B324C}" destId="{9C3E7829-6D45-4E01-9409-006517B56386}" srcOrd="3" destOrd="0" parTransId="{A2BEDC5D-8A61-4662-84C7-48BDEEF6F5F5}" sibTransId="{5D3CB9CA-D389-48CF-8658-753392A23368}"/>
    <dgm:cxn modelId="{6CC097FA-EB43-432C-8442-7172B6A484CC}" srcId="{173A67D2-038F-46C9-A1AD-1CBB48197301}" destId="{3452A418-A5D6-4F8F-B5B0-55B188590238}" srcOrd="3" destOrd="0" parTransId="{4F7D2323-7DB1-4726-A31C-468FBC6689A0}" sibTransId="{76014E3C-AB0B-4300-8D3C-1740EEA8BAF1}"/>
    <dgm:cxn modelId="{6AB89630-4A2F-449B-84BB-6179DC2B1B84}" type="presOf" srcId="{9DB4D4C6-44E3-4D08-8DE0-9842AEFA5CC5}" destId="{83548E15-6AA7-456C-B836-1C196C6872B9}" srcOrd="0" destOrd="5" presId="urn:microsoft.com/office/officeart/2005/8/layout/hList1"/>
    <dgm:cxn modelId="{7AA1FA56-D9A1-4A3C-AEE7-60E6EB2EF6C6}" srcId="{0678B6A5-63DF-4BE3-A7D8-636702DE8283}" destId="{E4FC3A64-BCA0-4B56-9C9E-5A5A4A712E78}" srcOrd="3" destOrd="0" parTransId="{500C6C68-59A1-46BB-8C46-52D4AA56917A}" sibTransId="{CD2E693F-A1FF-4933-B1A2-FC1872185589}"/>
    <dgm:cxn modelId="{B1263E51-FF21-4718-99C1-1687E84912B4}" type="presOf" srcId="{0B0B591B-4B66-4069-82A6-F4F8E1F46046}" destId="{AEE04920-86AD-4849-8560-360B7C075A49}" srcOrd="0" destOrd="1" presId="urn:microsoft.com/office/officeart/2005/8/layout/hList1"/>
    <dgm:cxn modelId="{73E84874-63B9-49AD-A234-FF6099AFB0A2}" type="presOf" srcId="{94A8954B-8463-49CA-9EA9-D43E14C5385C}" destId="{F9600A45-9DFB-4944-9BF8-D41E1DCFD670}" srcOrd="0" destOrd="2" presId="urn:microsoft.com/office/officeart/2005/8/layout/hList1"/>
    <dgm:cxn modelId="{BCA24D0E-D35A-489C-91AE-D6506C612E1E}" type="presOf" srcId="{7123C59F-2F8F-4C42-9619-F9F498C238C9}" destId="{AEE04920-86AD-4849-8560-360B7C075A49}" srcOrd="0" destOrd="4" presId="urn:microsoft.com/office/officeart/2005/8/layout/hList1"/>
    <dgm:cxn modelId="{05FB9DB9-D77E-4923-BBB8-6F75BD331097}" type="presOf" srcId="{4FAD18AA-B63F-41B6-AC32-94A399B0C47C}" destId="{F9600A45-9DFB-4944-9BF8-D41E1DCFD670}" srcOrd="0" destOrd="5" presId="urn:microsoft.com/office/officeart/2005/8/layout/hList1"/>
    <dgm:cxn modelId="{812AF1FC-44E2-40E6-8E9A-123567F30E2B}" type="presOf" srcId="{991C3678-74FF-4750-947F-4148E8E5FEA3}" destId="{41B201DF-5161-4282-9FA6-4C07C22EDCBC}" srcOrd="0" destOrd="0" presId="urn:microsoft.com/office/officeart/2005/8/layout/hList1"/>
    <dgm:cxn modelId="{85DB7C42-E99F-461B-8900-703039D464EC}" srcId="{8085C42C-F2E6-4709-9B25-E51BA70B324C}" destId="{36AE2DC6-0AA6-4444-922E-3DEAA11B76F4}" srcOrd="4" destOrd="0" parTransId="{20D6055D-974F-4B46-9594-DFF086688AEB}" sibTransId="{332F716D-9443-46B7-9961-C4AA5E852919}"/>
    <dgm:cxn modelId="{41C5D23A-BDDE-4D47-9A4E-2CD08D286F0F}" type="presOf" srcId="{0A2720A2-9004-4456-9578-17CD7FA57BE4}" destId="{AEE04920-86AD-4849-8560-360B7C075A49}" srcOrd="0" destOrd="0"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7DED825E-4A12-4F92-B856-7F5A81FEBEB3}" type="presOf" srcId="{36AE2DC6-0AA6-4444-922E-3DEAA11B76F4}" destId="{83548E15-6AA7-456C-B836-1C196C6872B9}" srcOrd="0" destOrd="4" presId="urn:microsoft.com/office/officeart/2005/8/layout/hList1"/>
    <dgm:cxn modelId="{C3225FA0-E0C7-4CDD-A5E5-DD9B05099273}" srcId="{40E9CBF9-2C06-45B4-B7F7-E160F59864A3}" destId="{CD3626DF-5414-4FC8-B817-3E983CF0DD0D}" srcOrd="1" destOrd="0" parTransId="{017B9C04-2E46-432E-851C-32C0C2CEB907}" sibTransId="{A9C2642B-934F-45B8-8A85-3AB73F4F5E8F}"/>
    <dgm:cxn modelId="{E1A03A9C-8DBE-4F4D-803E-46AF0246ECCD}" srcId="{40E9CBF9-2C06-45B4-B7F7-E160F59864A3}" destId="{47970AD7-C0C4-44A5-9DFB-5F52765E4879}" srcOrd="4" destOrd="0" parTransId="{52502F94-B1F1-4872-A69D-067DA31317A5}" sibTransId="{25D085F8-58DB-4904-A260-D9EEBB0A5920}"/>
    <dgm:cxn modelId="{BC086CD5-F2E3-4760-AB34-9450FEC5FD3E}" srcId="{991C3678-74FF-4750-947F-4148E8E5FEA3}" destId="{8085C42C-F2E6-4709-9B25-E51BA70B324C}" srcOrd="2" destOrd="0" parTransId="{A312B598-F087-4E01-A667-36ECE9150147}" sibTransId="{20AA745C-44A9-4FC1-ABFB-FA36C5B3D908}"/>
    <dgm:cxn modelId="{8C5D454F-17D3-433E-95EC-794F92D0C693}" type="presOf" srcId="{931F7254-1373-4862-A439-5748500AAE39}" destId="{83548E15-6AA7-456C-B836-1C196C6872B9}" srcOrd="0" destOrd="1" presId="urn:microsoft.com/office/officeart/2005/8/layout/hList1"/>
    <dgm:cxn modelId="{A5AD4FB1-AAAC-4FE9-A476-D8DB732DBDB6}" type="presOf" srcId="{40E9CBF9-2C06-45B4-B7F7-E160F59864A3}" destId="{D6BE9B6D-3193-431A-A730-A7D93A92EBCB}" srcOrd="0" destOrd="0" presId="urn:microsoft.com/office/officeart/2005/8/layout/hList1"/>
    <dgm:cxn modelId="{E50A9EA8-1740-4520-97C8-7E0ED99C655A}" type="presOf" srcId="{2F18815A-889F-4DBF-B4C0-F793D13BF905}" destId="{83548E15-6AA7-456C-B836-1C196C6872B9}" srcOrd="0" destOrd="0" presId="urn:microsoft.com/office/officeart/2005/8/layout/hList1"/>
    <dgm:cxn modelId="{62B52BA0-FD6D-4127-B8C4-BA6EE2BE2820}" srcId="{0678B6A5-63DF-4BE3-A7D8-636702DE8283}" destId="{FF36E36C-3E2F-4D58-ABD9-7803E1FD9DEC}" srcOrd="4" destOrd="0" parTransId="{180E1CF6-A7F4-4890-84E7-58D5DD742E11}" sibTransId="{5313A8A5-944D-469B-8F4E-E6EAA0D08ABD}"/>
    <dgm:cxn modelId="{5996624B-A908-40BB-9CDF-BD79C978D7A2}" srcId="{0678B6A5-63DF-4BE3-A7D8-636702DE8283}" destId="{25BD53DC-F505-4202-A721-DD2FC5525881}" srcOrd="0" destOrd="0" parTransId="{FDA9F2F6-6097-4A97-B655-C188EBF7840C}" sibTransId="{A3E217F2-1354-48D7-83E4-565A451ADAE2}"/>
    <dgm:cxn modelId="{66DDC92E-E300-40D5-9B12-0C3A84F858FE}" type="presOf" srcId="{FD277E69-E58C-46C2-89E8-F6868414FF83}" destId="{83548E15-6AA7-456C-B836-1C196C6872B9}" srcOrd="0" destOrd="2" presId="urn:microsoft.com/office/officeart/2005/8/layout/hList1"/>
    <dgm:cxn modelId="{7B2469FF-5095-4A47-8B08-CE8B17DFBC3A}" type="presOf" srcId="{9C3E7829-6D45-4E01-9409-006517B56386}" destId="{83548E15-6AA7-456C-B836-1C196C6872B9}" srcOrd="0" destOrd="3" presId="urn:microsoft.com/office/officeart/2005/8/layout/hList1"/>
    <dgm:cxn modelId="{F0C09D06-EF63-4213-973B-E3C1462F22BC}" type="presOf" srcId="{8085C42C-F2E6-4709-9B25-E51BA70B324C}" destId="{4A1F68DB-E8B0-4291-BF2A-67AA92B29538}" srcOrd="0" destOrd="0" presId="urn:microsoft.com/office/officeart/2005/8/layout/hList1"/>
    <dgm:cxn modelId="{93C8CB93-4A2E-4205-9613-A9762A7B0CDC}" srcId="{40E9CBF9-2C06-45B4-B7F7-E160F59864A3}" destId="{81C5FC99-CAAB-41DD-8BA3-699B451B6F2F}" srcOrd="2" destOrd="0" parTransId="{FE0AA462-3C26-42D1-9997-D32DFC5C43EF}" sibTransId="{CE6CF29B-A926-4269-B0A2-B4E284D4FA88}"/>
    <dgm:cxn modelId="{76838F95-6480-4DDE-ADB2-B138DBE96F7A}" srcId="{40E9CBF9-2C06-45B4-B7F7-E160F59864A3}" destId="{F37C7690-7F52-44C7-9E0C-A6895BFC29E8}" srcOrd="0" destOrd="0" parTransId="{718E6101-6019-4CD6-9A43-493C68DCB7D9}" sibTransId="{DDD18863-5DD1-44B4-8BDB-4F7EB4498AF7}"/>
    <dgm:cxn modelId="{BC543555-1F49-4BA7-AA50-14B1CA8EF8E5}" type="presOf" srcId="{CD3626DF-5414-4FC8-B817-3E983CF0DD0D}" destId="{8DD89C81-46F2-477A-9E30-B6A5BD3D93A5}" srcOrd="0" destOrd="1" presId="urn:microsoft.com/office/officeart/2005/8/layout/hList1"/>
    <dgm:cxn modelId="{6BAFF5A7-9BC5-47A7-90B9-F9865790DB9F}" type="presOf" srcId="{47970AD7-C0C4-44A5-9DFB-5F52765E4879}" destId="{8DD89C81-46F2-477A-9E30-B6A5BD3D93A5}" srcOrd="0" destOrd="4" presId="urn:microsoft.com/office/officeart/2005/8/layout/hList1"/>
    <dgm:cxn modelId="{A9AEED4A-C98D-459F-A3EC-478D2A22FF8F}" srcId="{0678B6A5-63DF-4BE3-A7D8-636702DE8283}" destId="{4FAD18AA-B63F-41B6-AC32-94A399B0C47C}" srcOrd="5" destOrd="0" parTransId="{E946799D-38DA-457A-88F6-57E1CF6C6E1C}" sibTransId="{D441F68E-BBE7-4EE4-808A-D23352350F29}"/>
    <dgm:cxn modelId="{A910BF3C-C80D-4615-A3BF-FCC24E892F02}" type="presOf" srcId="{9E3D699C-6EC6-49C6-AB17-89B4A8ED6A34}" destId="{AEE04920-86AD-4849-8560-360B7C075A49}" srcOrd="0" destOrd="2"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5"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80DC89AA-9118-48C7-9C3B-E484BCEA9075}" type="presOf" srcId="{81C5FC99-CAAB-41DD-8BA3-699B451B6F2F}" destId="{8DD89C81-46F2-477A-9E30-B6A5BD3D93A5}" srcOrd="0" destOrd="2" presId="urn:microsoft.com/office/officeart/2005/8/layout/hList1"/>
    <dgm:cxn modelId="{0C811003-6204-45FD-ABDC-C78876E129F5}" srcId="{991C3678-74FF-4750-947F-4148E8E5FEA3}" destId="{173A67D2-038F-46C9-A1AD-1CBB48197301}" srcOrd="0" destOrd="0" parTransId="{C8BFFFD9-06A0-4338-9AFA-E2E89AC7A46A}" sibTransId="{711A897E-30F6-4C2A-86FA-C8B24740CC33}"/>
    <dgm:cxn modelId="{3898049F-E9C4-4EDF-87D5-7772C6541CC1}" type="presOf" srcId="{E4FC3A64-BCA0-4B56-9C9E-5A5A4A712E78}" destId="{F9600A45-9DFB-4944-9BF8-D41E1DCFD670}" srcOrd="0" destOrd="3" presId="urn:microsoft.com/office/officeart/2005/8/layout/hList1"/>
    <dgm:cxn modelId="{F385506C-0E27-45E6-B9EA-4175C5927B2E}" srcId="{0678B6A5-63DF-4BE3-A7D8-636702DE8283}" destId="{94A8954B-8463-49CA-9EA9-D43E14C5385C}" srcOrd="2" destOrd="0" parTransId="{EFF48E71-734A-46A5-BAD1-4FD69B729596}" sibTransId="{2BD12663-3423-45A9-83C1-05F818A785D9}"/>
    <dgm:cxn modelId="{C7AE9007-3BED-4727-B93C-1F75AB282BF6}" type="presOf" srcId="{FF36E36C-3E2F-4D58-ABD9-7803E1FD9DEC}" destId="{F9600A45-9DFB-4944-9BF8-D41E1DCFD670}" srcOrd="0" destOrd="4"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smtClean="0"/>
            <a:t>2018</a:t>
          </a:r>
          <a:endParaRPr lang="en-US" sz="2400" b="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2019</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dirty="0" smtClean="0"/>
            <a:t>$   3,166,831</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i="0" u="none" dirty="0" smtClean="0"/>
            <a:t>$    </a:t>
          </a:r>
          <a:r>
            <a:rPr lang="en-US" sz="1400" b="0" dirty="0" smtClean="0"/>
            <a:t>3,627,982</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40E9CBF9-2C06-45B4-B7F7-E160F59864A3}">
      <dgm:prSet phldrT="[Text]" custT="1"/>
      <dgm:spPr/>
      <dgm:t>
        <a:bodyPr/>
        <a:lstStyle/>
        <a:p>
          <a:r>
            <a:rPr lang="en-US" sz="2400" b="0" dirty="0" smtClean="0"/>
            <a:t>2017</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3,727,812</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4FCF6379-9111-4A70-B421-0230CB4EE2C1}">
      <dgm:prSet phldrT="[Text]" custT="1"/>
      <dgm:spPr/>
      <dgm:t>
        <a:bodyPr/>
        <a:lstStyle/>
        <a:p>
          <a:r>
            <a:rPr lang="en-US" sz="1400" b="0" i="0" u="none" dirty="0" smtClean="0"/>
            <a:t>$    1,510,074 </a:t>
          </a:r>
          <a:endParaRPr lang="en-US" sz="1400" b="0" dirty="0"/>
        </a:p>
      </dgm:t>
    </dgm:pt>
    <dgm:pt modelId="{20ACB203-561C-462E-9B4B-9DA407F49510}" type="parTrans" cxnId="{BD61000B-29A6-4E11-BC31-79845029650F}">
      <dgm:prSet/>
      <dgm:spPr/>
      <dgm:t>
        <a:bodyPr/>
        <a:lstStyle/>
        <a:p>
          <a:endParaRPr lang="en-US"/>
        </a:p>
      </dgm:t>
    </dgm:pt>
    <dgm:pt modelId="{A975A953-3597-4484-BF8B-939EAAB9EFA4}" type="sibTrans" cxnId="{BD61000B-29A6-4E11-BC31-79845029650F}">
      <dgm:prSet/>
      <dgm:spPr/>
      <dgm:t>
        <a:bodyPr/>
        <a:lstStyle/>
        <a:p>
          <a:endParaRPr lang="en-US"/>
        </a:p>
      </dgm:t>
    </dgm:pt>
    <dgm:pt modelId="{2425EE80-4811-4C57-9004-6FD3988E3897}">
      <dgm:prSet custT="1"/>
      <dgm:spPr/>
      <dgm:t>
        <a:bodyPr/>
        <a:lstStyle/>
        <a:p>
          <a:r>
            <a:rPr lang="en-US" sz="1400" b="0" i="0" u="none" dirty="0" smtClean="0"/>
            <a:t>$    1,267,622 </a:t>
          </a:r>
          <a:endParaRPr lang="en-US" sz="1400" b="0" dirty="0"/>
        </a:p>
      </dgm:t>
    </dgm:pt>
    <dgm:pt modelId="{BFA48A02-F61D-4A0C-AF9B-A32F47B6A99E}" type="parTrans" cxnId="{E90CD0F8-9DDA-411C-9E79-080EE569F994}">
      <dgm:prSet/>
      <dgm:spPr/>
      <dgm:t>
        <a:bodyPr/>
        <a:lstStyle/>
        <a:p>
          <a:endParaRPr lang="en-US"/>
        </a:p>
      </dgm:t>
    </dgm:pt>
    <dgm:pt modelId="{1FF7DF9F-5063-4E08-8EFD-0E8682D92BDA}" type="sibTrans" cxnId="{E90CD0F8-9DDA-411C-9E79-080EE569F994}">
      <dgm:prSet/>
      <dgm:spPr/>
      <dgm:t>
        <a:bodyPr/>
        <a:lstStyle/>
        <a:p>
          <a:endParaRPr lang="en-US"/>
        </a:p>
      </dgm:t>
    </dgm:pt>
    <dgm:pt modelId="{78F4A836-72BE-43A1-8CE0-9BA7ED916CB9}">
      <dgm:prSet custT="1"/>
      <dgm:spPr/>
      <dgm:t>
        <a:bodyPr/>
        <a:lstStyle/>
        <a:p>
          <a:r>
            <a:rPr lang="en-US" sz="1400" b="0" i="0" u="none" dirty="0" smtClean="0"/>
            <a:t>$       772,896 </a:t>
          </a:r>
          <a:endParaRPr lang="en-US" sz="1400" b="0" dirty="0"/>
        </a:p>
      </dgm:t>
    </dgm:pt>
    <dgm:pt modelId="{96AAD5DD-FA05-45AF-80C0-8861396A212C}" type="parTrans" cxnId="{4CB72A11-0434-446C-8FF8-43061FC3C9F8}">
      <dgm:prSet/>
      <dgm:spPr/>
      <dgm:t>
        <a:bodyPr/>
        <a:lstStyle/>
        <a:p>
          <a:endParaRPr lang="en-US"/>
        </a:p>
      </dgm:t>
    </dgm:pt>
    <dgm:pt modelId="{0984C161-102A-4DAB-A7A9-E726A9D4584E}" type="sibTrans" cxnId="{4CB72A11-0434-446C-8FF8-43061FC3C9F8}">
      <dgm:prSet/>
      <dgm:spPr/>
      <dgm:t>
        <a:bodyPr/>
        <a:lstStyle/>
        <a:p>
          <a:endParaRPr lang="en-US"/>
        </a:p>
      </dgm:t>
    </dgm:pt>
    <dgm:pt modelId="{EB3C6D01-A797-4553-AEDE-AD29CE5D0CD6}">
      <dgm:prSet custT="1"/>
      <dgm:spPr/>
      <dgm:t>
        <a:bodyPr/>
        <a:lstStyle/>
        <a:p>
          <a:r>
            <a:rPr lang="en-US" sz="1400" b="0" i="0" u="none" dirty="0" smtClean="0"/>
            <a:t>$    3,550,592 </a:t>
          </a:r>
          <a:endParaRPr lang="en-US" sz="1400" b="0" dirty="0"/>
        </a:p>
      </dgm:t>
    </dgm:pt>
    <dgm:pt modelId="{3470331E-812E-4528-9A08-12CF2FB3B1F2}" type="parTrans" cxnId="{C7C14A15-FEBC-4B0C-96B9-A606B8EAFD5C}">
      <dgm:prSet/>
      <dgm:spPr/>
      <dgm:t>
        <a:bodyPr/>
        <a:lstStyle/>
        <a:p>
          <a:endParaRPr lang="en-US"/>
        </a:p>
      </dgm:t>
    </dgm:pt>
    <dgm:pt modelId="{0EF8E378-2D04-43CD-9119-3AA67EEE1B4C}" type="sibTrans" cxnId="{C7C14A15-FEBC-4B0C-96B9-A606B8EAFD5C}">
      <dgm:prSet/>
      <dgm:spPr/>
      <dgm:t>
        <a:bodyPr/>
        <a:lstStyle/>
        <a:p>
          <a:endParaRPr lang="en-US"/>
        </a:p>
      </dgm:t>
    </dgm:pt>
    <dgm:pt modelId="{0C8BB307-4728-4A99-9E88-3FFE6F953158}">
      <dgm:prSet custT="1"/>
      <dgm:spPr/>
      <dgm:t>
        <a:bodyPr/>
        <a:lstStyle/>
        <a:p>
          <a:r>
            <a:rPr lang="en-US" sz="1400" b="0" i="0" u="none" dirty="0" smtClean="0"/>
            <a:t>$       177,220  </a:t>
          </a:r>
          <a:endParaRPr lang="en-US" sz="1400" b="0" dirty="0"/>
        </a:p>
      </dgm:t>
    </dgm:pt>
    <dgm:pt modelId="{791EC621-C8DB-4F83-B415-87C0258B8874}" type="parTrans" cxnId="{48964A11-54B7-46CA-993F-0A5C2AF5D0D4}">
      <dgm:prSet/>
      <dgm:spPr/>
      <dgm:t>
        <a:bodyPr/>
        <a:lstStyle/>
        <a:p>
          <a:endParaRPr lang="en-US"/>
        </a:p>
      </dgm:t>
    </dgm:pt>
    <dgm:pt modelId="{7E003D74-C084-465A-941F-E926AD3B2805}" type="sibTrans" cxnId="{48964A11-54B7-46CA-993F-0A5C2AF5D0D4}">
      <dgm:prSet/>
      <dgm:spPr/>
      <dgm:t>
        <a:bodyPr/>
        <a:lstStyle/>
        <a:p>
          <a:endParaRPr lang="en-US"/>
        </a:p>
      </dgm:t>
    </dgm:pt>
    <dgm:pt modelId="{630586EC-B721-4E0E-8663-8285C76DEA75}">
      <dgm:prSet phldrT="[Text]" custT="1"/>
      <dgm:spPr/>
      <dgm:t>
        <a:bodyPr/>
        <a:lstStyle/>
        <a:p>
          <a:r>
            <a:rPr lang="en-US" sz="1400" b="0" i="0" u="none" dirty="0" smtClean="0"/>
            <a:t>$    </a:t>
          </a:r>
          <a:r>
            <a:rPr lang="en-US" sz="1400" b="0" dirty="0" smtClean="0"/>
            <a:t>1,482,310</a:t>
          </a:r>
          <a:endParaRPr lang="en-US" sz="1400" b="0" dirty="0"/>
        </a:p>
      </dgm:t>
    </dgm:pt>
    <dgm:pt modelId="{CE7C1876-529D-47B7-939F-FEEB70E784AC}" type="parTrans" cxnId="{09F497C7-B606-43C1-B054-1060E83E19DC}">
      <dgm:prSet/>
      <dgm:spPr/>
      <dgm:t>
        <a:bodyPr/>
        <a:lstStyle/>
        <a:p>
          <a:endParaRPr lang="en-US"/>
        </a:p>
      </dgm:t>
    </dgm:pt>
    <dgm:pt modelId="{6AC79525-47F0-488E-9123-CF382ADAE5F4}" type="sibTrans" cxnId="{09F497C7-B606-43C1-B054-1060E83E19DC}">
      <dgm:prSet/>
      <dgm:spPr/>
      <dgm:t>
        <a:bodyPr/>
        <a:lstStyle/>
        <a:p>
          <a:endParaRPr lang="en-US"/>
        </a:p>
      </dgm:t>
    </dgm:pt>
    <dgm:pt modelId="{F3AB9D38-A445-4E67-B2C8-CDFB8DF50BB9}">
      <dgm:prSet phldrT="[Text]" custT="1"/>
      <dgm:spPr/>
      <dgm:t>
        <a:bodyPr/>
        <a:lstStyle/>
        <a:p>
          <a:r>
            <a:rPr lang="en-US" sz="1400" b="0" i="0" u="none" dirty="0" smtClean="0"/>
            <a:t>$    </a:t>
          </a:r>
          <a:r>
            <a:rPr lang="en-US" sz="1400" b="0" dirty="0" smtClean="0"/>
            <a:t>1,256,538</a:t>
          </a:r>
          <a:r>
            <a:rPr lang="en-US" sz="1400" b="0" i="0" u="none" dirty="0" smtClean="0"/>
            <a:t> </a:t>
          </a:r>
          <a:endParaRPr lang="en-US" sz="1400" b="0" dirty="0"/>
        </a:p>
      </dgm:t>
    </dgm:pt>
    <dgm:pt modelId="{A5DAF593-33A5-48CF-9B4C-5D8E27D763DB}" type="parTrans" cxnId="{B9ECDEAD-1EA1-49BB-B887-36E9BFDEFB66}">
      <dgm:prSet/>
      <dgm:spPr/>
      <dgm:t>
        <a:bodyPr/>
        <a:lstStyle/>
        <a:p>
          <a:endParaRPr lang="en-US"/>
        </a:p>
      </dgm:t>
    </dgm:pt>
    <dgm:pt modelId="{60912A2B-06BC-4CD2-A604-B1F5FCEB658B}" type="sibTrans" cxnId="{B9ECDEAD-1EA1-49BB-B887-36E9BFDEFB66}">
      <dgm:prSet/>
      <dgm:spPr/>
      <dgm:t>
        <a:bodyPr/>
        <a:lstStyle/>
        <a:p>
          <a:endParaRPr lang="en-US"/>
        </a:p>
      </dgm:t>
    </dgm:pt>
    <dgm:pt modelId="{0F6FCED2-1FD2-4C66-B767-581A991C12FE}">
      <dgm:prSet phldrT="[Text]" custT="1"/>
      <dgm:spPr/>
      <dgm:t>
        <a:bodyPr/>
        <a:lstStyle/>
        <a:p>
          <a:r>
            <a:rPr lang="en-US" sz="1400" b="0" i="0" u="none" dirty="0" smtClean="0"/>
            <a:t>$       </a:t>
          </a:r>
          <a:r>
            <a:rPr lang="en-US" sz="1400" b="0" dirty="0" smtClean="0"/>
            <a:t>924,953</a:t>
          </a:r>
          <a:endParaRPr lang="en-US" sz="1400" b="0" dirty="0"/>
        </a:p>
      </dgm:t>
    </dgm:pt>
    <dgm:pt modelId="{329578EC-87EB-4421-AC6A-90826900F735}" type="parTrans" cxnId="{A497F221-B5FB-470D-9C0D-81B7FF9735EF}">
      <dgm:prSet/>
      <dgm:spPr/>
      <dgm:t>
        <a:bodyPr/>
        <a:lstStyle/>
        <a:p>
          <a:endParaRPr lang="en-US"/>
        </a:p>
      </dgm:t>
    </dgm:pt>
    <dgm:pt modelId="{83108F40-F7F5-4B1C-B74B-CC20DF46E1B6}" type="sibTrans" cxnId="{A497F221-B5FB-470D-9C0D-81B7FF9735EF}">
      <dgm:prSet/>
      <dgm:spPr/>
      <dgm:t>
        <a:bodyPr/>
        <a:lstStyle/>
        <a:p>
          <a:endParaRPr lang="en-US"/>
        </a:p>
      </dgm:t>
    </dgm:pt>
    <dgm:pt modelId="{4653F152-21D0-4E03-896A-BEC7CA015359}">
      <dgm:prSet phldrT="[Text]" custT="1"/>
      <dgm:spPr/>
      <dgm:t>
        <a:bodyPr/>
        <a:lstStyle/>
        <a:p>
          <a:r>
            <a:rPr lang="en-US" sz="1400" b="0" i="0" u="none" dirty="0" smtClean="0"/>
            <a:t>$    </a:t>
          </a:r>
          <a:r>
            <a:rPr lang="en-US" sz="1400" b="0" dirty="0" smtClean="0"/>
            <a:t>3,663,801</a:t>
          </a:r>
          <a:r>
            <a:rPr lang="en-US" sz="1400" b="0" i="0" u="none" dirty="0" smtClean="0"/>
            <a:t> </a:t>
          </a:r>
          <a:endParaRPr lang="en-US" sz="1400" b="0" dirty="0"/>
        </a:p>
      </dgm:t>
    </dgm:pt>
    <dgm:pt modelId="{F9DFDEA7-396B-4F3D-8BB3-A7C64AB91CE7}" type="parTrans" cxnId="{02C283C9-18AC-4845-AD06-1F2983BBE88C}">
      <dgm:prSet/>
      <dgm:spPr/>
      <dgm:t>
        <a:bodyPr/>
        <a:lstStyle/>
        <a:p>
          <a:endParaRPr lang="en-US"/>
        </a:p>
      </dgm:t>
    </dgm:pt>
    <dgm:pt modelId="{C9C0CCF0-25EC-4C2F-9097-B33BBBA7D5CE}" type="sibTrans" cxnId="{02C283C9-18AC-4845-AD06-1F2983BBE88C}">
      <dgm:prSet/>
      <dgm:spPr/>
      <dgm:t>
        <a:bodyPr/>
        <a:lstStyle/>
        <a:p>
          <a:endParaRPr lang="en-US"/>
        </a:p>
      </dgm:t>
    </dgm:pt>
    <dgm:pt modelId="{384FD0DA-67BE-4D48-99E0-EF804C6331D7}">
      <dgm:prSet phldrT="[Text]" custT="1"/>
      <dgm:spPr/>
      <dgm:t>
        <a:bodyPr/>
        <a:lstStyle/>
        <a:p>
          <a:r>
            <a:rPr lang="en-US" sz="1400" b="0" i="0" u="none" dirty="0" smtClean="0"/>
            <a:t>$       </a:t>
          </a:r>
          <a:r>
            <a:rPr lang="en-US" sz="1400" b="0" dirty="0" smtClean="0"/>
            <a:t>(35,819)</a:t>
          </a:r>
          <a:r>
            <a:rPr lang="en-US" sz="1400" b="0" i="0" u="none" dirty="0" smtClean="0"/>
            <a:t> </a:t>
          </a:r>
          <a:endParaRPr lang="en-US" sz="1400" b="0" dirty="0"/>
        </a:p>
      </dgm:t>
    </dgm:pt>
    <dgm:pt modelId="{686D158A-9E17-4960-AAD6-AAB2C5F644B0}" type="parTrans" cxnId="{98C8786C-873A-487A-8BBE-DAB9FBB1F2B9}">
      <dgm:prSet/>
      <dgm:spPr/>
      <dgm:t>
        <a:bodyPr/>
        <a:lstStyle/>
        <a:p>
          <a:endParaRPr lang="en-US"/>
        </a:p>
      </dgm:t>
    </dgm:pt>
    <dgm:pt modelId="{73F9E6A3-711F-41E5-9769-56A563F15163}" type="sibTrans" cxnId="{98C8786C-873A-487A-8BBE-DAB9FBB1F2B9}">
      <dgm:prSet/>
      <dgm:spPr/>
      <dgm:t>
        <a:bodyPr/>
        <a:lstStyle/>
        <a:p>
          <a:endParaRPr lang="en-US"/>
        </a:p>
      </dgm:t>
    </dgm:pt>
    <dgm:pt modelId="{4EFDEA12-550B-4D1D-8635-F3721BE81F4C}">
      <dgm:prSet phldrT="[Text]" custT="1"/>
      <dgm:spPr/>
      <dgm:t>
        <a:bodyPr/>
        <a:lstStyle/>
        <a:p>
          <a:r>
            <a:rPr lang="en-US" sz="1400" b="0" dirty="0" smtClean="0"/>
            <a:t>$      117,081</a:t>
          </a:r>
          <a:endParaRPr lang="en-US" sz="1400" b="0" dirty="0"/>
        </a:p>
      </dgm:t>
    </dgm:pt>
    <dgm:pt modelId="{7796466B-DC98-46B6-A747-28D212B34529}" type="parTrans" cxnId="{05C03D57-8F53-4CCD-9B5D-50E458EAB6B0}">
      <dgm:prSet/>
      <dgm:spPr/>
      <dgm:t>
        <a:bodyPr/>
        <a:lstStyle/>
        <a:p>
          <a:endParaRPr lang="en-US"/>
        </a:p>
      </dgm:t>
    </dgm:pt>
    <dgm:pt modelId="{CFC2A8DA-E314-4D1E-AB41-3CA8BE300676}" type="sibTrans" cxnId="{05C03D57-8F53-4CCD-9B5D-50E458EAB6B0}">
      <dgm:prSet/>
      <dgm:spPr/>
      <dgm:t>
        <a:bodyPr/>
        <a:lstStyle/>
        <a:p>
          <a:endParaRPr lang="en-US"/>
        </a:p>
      </dgm:t>
    </dgm:pt>
    <dgm:pt modelId="{C93D47F1-88E6-4178-BAC4-989E7D760412}">
      <dgm:prSet phldrT="[Text]" custT="1"/>
      <dgm:spPr/>
      <dgm:t>
        <a:bodyPr/>
        <a:lstStyle/>
        <a:p>
          <a:r>
            <a:rPr lang="en-US" sz="1400" b="0" dirty="0" smtClean="0"/>
            <a:t>$          1,094</a:t>
          </a:r>
          <a:endParaRPr lang="en-US" sz="1400" b="0" dirty="0"/>
        </a:p>
      </dgm:t>
    </dgm:pt>
    <dgm:pt modelId="{3DCD5950-7FD2-4B83-8591-B3ACFC4F2CEC}" type="parTrans" cxnId="{C2122A56-E412-43FB-BC81-86FEC9757574}">
      <dgm:prSet/>
      <dgm:spPr/>
      <dgm:t>
        <a:bodyPr/>
        <a:lstStyle/>
        <a:p>
          <a:endParaRPr lang="en-US"/>
        </a:p>
      </dgm:t>
    </dgm:pt>
    <dgm:pt modelId="{6E5AA17C-2ADE-4E55-B4B0-F5DBB5343C4B}" type="sibTrans" cxnId="{C2122A56-E412-43FB-BC81-86FEC9757574}">
      <dgm:prSet/>
      <dgm:spPr/>
      <dgm:t>
        <a:bodyPr/>
        <a:lstStyle/>
        <a:p>
          <a:endParaRPr lang="en-US"/>
        </a:p>
      </dgm:t>
    </dgm:pt>
    <dgm:pt modelId="{B6EB3B9D-5E25-4E1D-867B-F9CB22329615}">
      <dgm:prSet phldrT="[Text]" custT="1"/>
      <dgm:spPr/>
      <dgm:t>
        <a:bodyPr/>
        <a:lstStyle/>
        <a:p>
          <a:r>
            <a:rPr lang="en-US" sz="1400" b="0" dirty="0" smtClean="0"/>
            <a:t>$   2,990,289</a:t>
          </a:r>
          <a:endParaRPr lang="en-US" sz="1400" b="0" dirty="0"/>
        </a:p>
      </dgm:t>
    </dgm:pt>
    <dgm:pt modelId="{C8ED6288-FEE0-4D57-816D-4B4F6CFD1EF0}" type="parTrans" cxnId="{A3A6E6DD-9687-48FA-BDCD-3533807951A4}">
      <dgm:prSet/>
      <dgm:spPr/>
      <dgm:t>
        <a:bodyPr/>
        <a:lstStyle/>
        <a:p>
          <a:endParaRPr lang="en-US"/>
        </a:p>
      </dgm:t>
    </dgm:pt>
    <dgm:pt modelId="{A00DE536-98F0-41C3-A7C3-969AA490EB25}" type="sibTrans" cxnId="{A3A6E6DD-9687-48FA-BDCD-3533807951A4}">
      <dgm:prSet/>
      <dgm:spPr/>
      <dgm:t>
        <a:bodyPr/>
        <a:lstStyle/>
        <a:p>
          <a:endParaRPr lang="en-US"/>
        </a:p>
      </dgm:t>
    </dgm:pt>
    <dgm:pt modelId="{1587FCB1-8763-4C0A-9EBC-0D8E1E4EB192}">
      <dgm:prSet phldrT="[Text]" custT="1"/>
      <dgm:spPr/>
      <dgm:t>
        <a:bodyPr/>
        <a:lstStyle/>
        <a:p>
          <a:r>
            <a:rPr lang="en-US" sz="1400" b="0" dirty="0" smtClean="0"/>
            <a:t>$        58,367</a:t>
          </a:r>
          <a:endParaRPr lang="en-US" sz="1400" b="0" dirty="0"/>
        </a:p>
      </dgm:t>
    </dgm:pt>
    <dgm:pt modelId="{8E77D93A-9CDC-4DF6-9B1D-4F4F50135604}" type="parTrans" cxnId="{422178A0-8FD6-449D-A97B-BD18C5ED32B4}">
      <dgm:prSet/>
      <dgm:spPr/>
      <dgm:t>
        <a:bodyPr/>
        <a:lstStyle/>
        <a:p>
          <a:endParaRPr lang="en-US"/>
        </a:p>
      </dgm:t>
    </dgm:pt>
    <dgm:pt modelId="{7BC3DFDF-757D-4CCF-9A1C-2FBDB14EEE5E}" type="sibTrans" cxnId="{422178A0-8FD6-449D-A97B-BD18C5ED32B4}">
      <dgm:prSet/>
      <dgm:spPr/>
      <dgm:t>
        <a:bodyPr/>
        <a:lstStyle/>
        <a:p>
          <a:endParaRPr lang="en-US"/>
        </a:p>
      </dgm:t>
    </dgm:pt>
    <dgm:pt modelId="{A46A8E48-E622-438D-AE52-523DEF02E7BE}">
      <dgm:prSet phldrT="[Text]" custT="1"/>
      <dgm:spPr/>
      <dgm:t>
        <a:bodyPr/>
        <a:lstStyle/>
        <a:p>
          <a:r>
            <a:rPr lang="en-US" sz="1400" b="0" dirty="0" smtClean="0"/>
            <a:t>$   3,108,464</a:t>
          </a:r>
          <a:endParaRPr lang="en-US" sz="1400" b="0" dirty="0"/>
        </a:p>
      </dgm:t>
    </dgm:pt>
    <dgm:pt modelId="{CD67F42B-970E-4CF4-BD2A-3CFF580FCA27}" type="parTrans" cxnId="{2A507CEE-3441-4093-AC0E-6F6BD28DAEAB}">
      <dgm:prSet/>
      <dgm:spPr/>
      <dgm:t>
        <a:bodyPr/>
        <a:lstStyle/>
        <a:p>
          <a:endParaRPr lang="en-US"/>
        </a:p>
      </dgm:t>
    </dgm:pt>
    <dgm:pt modelId="{44F0DFCC-4FE7-4A74-ACA1-C7EB1C3D1D19}" type="sibTrans" cxnId="{2A507CEE-3441-4093-AC0E-6F6BD28DAEAB}">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1539">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custLinFactNeighborX="316" custLinFactNeighborY="-431">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custLinFactNeighborX="24687" custLinFactNeighborY="653">
        <dgm:presLayoutVars>
          <dgm:bulletEnabled val="1"/>
        </dgm:presLayoutVars>
      </dgm:prSet>
      <dgm:spPr/>
      <dgm:t>
        <a:bodyPr/>
        <a:lstStyle/>
        <a:p>
          <a:endParaRPr lang="en-US"/>
        </a:p>
      </dgm:t>
    </dgm:pt>
  </dgm:ptLst>
  <dgm:cxnLst>
    <dgm:cxn modelId="{422178A0-8FD6-449D-A97B-BD18C5ED32B4}" srcId="{0678B6A5-63DF-4BE3-A7D8-636702DE8283}" destId="{1587FCB1-8763-4C0A-9EBC-0D8E1E4EB192}" srcOrd="5" destOrd="0" parTransId="{8E77D93A-9CDC-4DF6-9B1D-4F4F50135604}" sibTransId="{7BC3DFDF-757D-4CCF-9A1C-2FBDB14EEE5E}"/>
    <dgm:cxn modelId="{48964A11-54B7-46CA-993F-0A5C2AF5D0D4}" srcId="{40E9CBF9-2C06-45B4-B7F7-E160F59864A3}" destId="{0C8BB307-4728-4A99-9E88-3FFE6F953158}" srcOrd="5" destOrd="0" parTransId="{791EC621-C8DB-4F83-B415-87C0258B8874}" sibTransId="{7E003D74-C084-465A-941F-E926AD3B2805}"/>
    <dgm:cxn modelId="{A497F221-B5FB-470D-9C0D-81B7FF9735EF}" srcId="{8085C42C-F2E6-4709-9B25-E51BA70B324C}" destId="{0F6FCED2-1FD2-4C66-B767-581A991C12FE}" srcOrd="3" destOrd="0" parTransId="{329578EC-87EB-4421-AC6A-90826900F735}" sibTransId="{83108F40-F7F5-4B1C-B74B-CC20DF46E1B6}"/>
    <dgm:cxn modelId="{A3A6E6DD-9687-48FA-BDCD-3533807951A4}" srcId="{0678B6A5-63DF-4BE3-A7D8-636702DE8283}" destId="{B6EB3B9D-5E25-4E1D-867B-F9CB22329615}" srcOrd="3" destOrd="0" parTransId="{C8ED6288-FEE0-4D57-816D-4B4F6CFD1EF0}" sibTransId="{A00DE536-98F0-41C3-A7C3-969AA490EB25}"/>
    <dgm:cxn modelId="{B18029BC-75A9-49EF-B698-406341500CE6}" type="presOf" srcId="{4EFDEA12-550B-4D1D-8635-F3721BE81F4C}" destId="{F9600A45-9DFB-4944-9BF8-D41E1DCFD670}" srcOrd="0" destOrd="1" presId="urn:microsoft.com/office/officeart/2005/8/layout/hList1"/>
    <dgm:cxn modelId="{F0C09D06-EF63-4213-973B-E3C1462F22BC}" type="presOf" srcId="{8085C42C-F2E6-4709-9B25-E51BA70B324C}" destId="{4A1F68DB-E8B0-4291-BF2A-67AA92B29538}" srcOrd="0" destOrd="0" presId="urn:microsoft.com/office/officeart/2005/8/layout/hList1"/>
    <dgm:cxn modelId="{C8306BC9-4BEE-49DE-8A28-9CB1BD6BD671}" type="presOf" srcId="{4FCF6379-9111-4A70-B421-0230CB4EE2C1}" destId="{8DD89C81-46F2-477A-9E30-B6A5BD3D93A5}" srcOrd="0" destOrd="1" presId="urn:microsoft.com/office/officeart/2005/8/layout/hList1"/>
    <dgm:cxn modelId="{4CB72A11-0434-446C-8FF8-43061FC3C9F8}" srcId="{40E9CBF9-2C06-45B4-B7F7-E160F59864A3}" destId="{78F4A836-72BE-43A1-8CE0-9BA7ED916CB9}" srcOrd="3" destOrd="0" parTransId="{96AAD5DD-FA05-45AF-80C0-8861396A212C}" sibTransId="{0984C161-102A-4DAB-A7A9-E726A9D4584E}"/>
    <dgm:cxn modelId="{EE0F0507-CDEE-408D-85A7-5C77FB7B0BCE}" type="presOf" srcId="{F37C7690-7F52-44C7-9E0C-A6895BFC29E8}" destId="{8DD89C81-46F2-477A-9E30-B6A5BD3D93A5}" srcOrd="0" destOrd="0" presId="urn:microsoft.com/office/officeart/2005/8/layout/hList1"/>
    <dgm:cxn modelId="{7000B5E2-F296-41A1-9357-FDF9422AFAA2}" type="presOf" srcId="{3452A418-A5D6-4F8F-B5B0-55B188590238}" destId="{AEE04920-86AD-4849-8560-360B7C075A49}" srcOrd="0" destOrd="3"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3945DD34-45DE-4582-A753-2ACD328BEA64}" srcId="{173A67D2-038F-46C9-A1AD-1CBB48197301}" destId="{05BD1457-5910-4ADB-8992-29C710E22A1F}" srcOrd="5" destOrd="0" parTransId="{F8CC3E96-93B7-41F7-B6CF-FC45D70EA2C6}" sibTransId="{1AF154C0-E643-407D-856A-8D96EF612D82}"/>
    <dgm:cxn modelId="{F5F789C2-16DF-4889-AC23-CE3F3FA7C595}" type="presOf" srcId="{2425EE80-4811-4C57-9004-6FD3988E3897}" destId="{8DD89C81-46F2-477A-9E30-B6A5BD3D93A5}" srcOrd="0" destOrd="2" presId="urn:microsoft.com/office/officeart/2005/8/layout/hList1"/>
    <dgm:cxn modelId="{BCA24D0E-D35A-489C-91AE-D6506C612E1E}" type="presOf" srcId="{7123C59F-2F8F-4C42-9619-F9F498C238C9}" destId="{AEE04920-86AD-4849-8560-360B7C075A49}" srcOrd="0" destOrd="4" presId="urn:microsoft.com/office/officeart/2005/8/layout/hList1"/>
    <dgm:cxn modelId="{A5AD4FB1-AAAC-4FE9-A476-D8DB732DBDB6}" type="presOf" srcId="{40E9CBF9-2C06-45B4-B7F7-E160F59864A3}" destId="{D6BE9B6D-3193-431A-A730-A7D93A92EBCB}" srcOrd="0" destOrd="0"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A910BF3C-C80D-4615-A3BF-FCC24E892F02}" type="presOf" srcId="{9E3D699C-6EC6-49C6-AB17-89B4A8ED6A34}" destId="{AEE04920-86AD-4849-8560-360B7C075A49}" srcOrd="0" destOrd="2" presId="urn:microsoft.com/office/officeart/2005/8/layout/hList1"/>
    <dgm:cxn modelId="{4A849B28-91D5-463B-8D6F-0C0353FF7836}" type="presOf" srcId="{4653F152-21D0-4E03-896A-BEC7CA015359}" destId="{83548E15-6AA7-456C-B836-1C196C6872B9}" srcOrd="0" destOrd="4" presId="urn:microsoft.com/office/officeart/2005/8/layout/hList1"/>
    <dgm:cxn modelId="{67A665C0-F464-4FAA-BCE3-CE6BC7E710C7}" type="presOf" srcId="{0678B6A5-63DF-4BE3-A7D8-636702DE8283}" destId="{D0E83513-6441-4BB8-A857-5EDFBEFFF251}" srcOrd="0" destOrd="0" presId="urn:microsoft.com/office/officeart/2005/8/layout/hList1"/>
    <dgm:cxn modelId="{C2122A56-E412-43FB-BC81-86FEC9757574}" srcId="{0678B6A5-63DF-4BE3-A7D8-636702DE8283}" destId="{C93D47F1-88E6-4178-BAC4-989E7D760412}" srcOrd="2" destOrd="0" parTransId="{3DCD5950-7FD2-4B83-8591-B3ACFC4F2CEC}" sibTransId="{6E5AA17C-2ADE-4E55-B4B0-F5DBB5343C4B}"/>
    <dgm:cxn modelId="{2365B9D6-3D48-403B-8D24-2A55870F9D0F}" type="presOf" srcId="{25BD53DC-F505-4202-A721-DD2FC5525881}" destId="{F9600A45-9DFB-4944-9BF8-D41E1DCFD670}" srcOrd="0" destOrd="0" presId="urn:microsoft.com/office/officeart/2005/8/layout/hList1"/>
    <dgm:cxn modelId="{41C5D23A-BDDE-4D47-9A4E-2CD08D286F0F}" type="presOf" srcId="{0A2720A2-9004-4456-9578-17CD7FA57BE4}" destId="{AEE04920-86AD-4849-8560-360B7C075A49}" srcOrd="0" destOrd="0" presId="urn:microsoft.com/office/officeart/2005/8/layout/hList1"/>
    <dgm:cxn modelId="{5087733B-380A-42C7-8812-ED018EFC4C39}" srcId="{173A67D2-038F-46C9-A1AD-1CBB48197301}" destId="{7123C59F-2F8F-4C42-9619-F9F498C238C9}" srcOrd="4" destOrd="0" parTransId="{F12A858D-C2A1-4529-9BC3-670973720263}" sibTransId="{C24A1B21-DC62-48AF-96CD-546BFA06DB8B}"/>
    <dgm:cxn modelId="{98C8786C-873A-487A-8BBE-DAB9FBB1F2B9}" srcId="{8085C42C-F2E6-4709-9B25-E51BA70B324C}" destId="{384FD0DA-67BE-4D48-99E0-EF804C6331D7}" srcOrd="5" destOrd="0" parTransId="{686D158A-9E17-4960-AAD6-AAB2C5F644B0}" sibTransId="{73F9E6A3-711F-41E5-9769-56A563F15163}"/>
    <dgm:cxn modelId="{76838F95-6480-4DDE-ADB2-B138DBE96F7A}" srcId="{40E9CBF9-2C06-45B4-B7F7-E160F59864A3}" destId="{F37C7690-7F52-44C7-9E0C-A6895BFC29E8}" srcOrd="0" destOrd="0" parTransId="{718E6101-6019-4CD6-9A43-493C68DCB7D9}" sibTransId="{DDD18863-5DD1-44B4-8BDB-4F7EB4498AF7}"/>
    <dgm:cxn modelId="{4732F3F6-55A4-405D-822C-30003DDCB0A1}" type="presOf" srcId="{630586EC-B721-4E0E-8663-8285C76DEA75}" destId="{83548E15-6AA7-456C-B836-1C196C6872B9}" srcOrd="0" destOrd="1"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E90CD0F8-9DDA-411C-9E79-080EE569F994}" srcId="{40E9CBF9-2C06-45B4-B7F7-E160F59864A3}" destId="{2425EE80-4811-4C57-9004-6FD3988E3897}" srcOrd="2" destOrd="0" parTransId="{BFA48A02-F61D-4A0C-AF9B-A32F47B6A99E}" sibTransId="{1FF7DF9F-5063-4E08-8EFD-0E8682D92BDA}"/>
    <dgm:cxn modelId="{02C283C9-18AC-4845-AD06-1F2983BBE88C}" srcId="{8085C42C-F2E6-4709-9B25-E51BA70B324C}" destId="{4653F152-21D0-4E03-896A-BEC7CA015359}" srcOrd="4" destOrd="0" parTransId="{F9DFDEA7-396B-4F3D-8BB3-A7C64AB91CE7}" sibTransId="{C9C0CCF0-25EC-4C2F-9097-B33BBBA7D5CE}"/>
    <dgm:cxn modelId="{3D40B4D1-522B-4982-BD3D-45364989E2A7}" type="presOf" srcId="{0F6FCED2-1FD2-4C66-B767-581A991C12FE}" destId="{83548E15-6AA7-456C-B836-1C196C6872B9}" srcOrd="0" destOrd="3" presId="urn:microsoft.com/office/officeart/2005/8/layout/hList1"/>
    <dgm:cxn modelId="{2A507CEE-3441-4093-AC0E-6F6BD28DAEAB}" srcId="{0678B6A5-63DF-4BE3-A7D8-636702DE8283}" destId="{A46A8E48-E622-438D-AE52-523DEF02E7BE}" srcOrd="4" destOrd="0" parTransId="{CD67F42B-970E-4CF4-BD2A-3CFF580FCA27}" sibTransId="{44F0DFCC-4FE7-4A74-ACA1-C7EB1C3D1D19}"/>
    <dgm:cxn modelId="{A4D624C9-3B44-4B4E-928C-279ABDAF5F4D}" srcId="{991C3678-74FF-4750-947F-4148E8E5FEA3}" destId="{40E9CBF9-2C06-45B4-B7F7-E160F59864A3}" srcOrd="3" destOrd="0" parTransId="{69EFE064-25A1-4450-ADA5-E576B0FCD6F4}" sibTransId="{0F8A562D-9D7A-4D30-8437-906FCD01EB4A}"/>
    <dgm:cxn modelId="{16A03A1D-3D2A-48E0-8077-A56D53384237}" srcId="{991C3678-74FF-4750-947F-4148E8E5FEA3}" destId="{0678B6A5-63DF-4BE3-A7D8-636702DE8283}" srcOrd="1" destOrd="0" parTransId="{22F70194-3A75-4C9F-AEF1-205B62DE701F}" sibTransId="{64185F4A-2B87-4BBD-B5EC-B2D0D25E9EA3}"/>
    <dgm:cxn modelId="{BC086CD5-F2E3-4760-AB34-9450FEC5FD3E}" srcId="{991C3678-74FF-4750-947F-4148E8E5FEA3}" destId="{8085C42C-F2E6-4709-9B25-E51BA70B324C}" srcOrd="2" destOrd="0" parTransId="{A312B598-F087-4E01-A667-36ECE9150147}" sibTransId="{20AA745C-44A9-4FC1-ABFB-FA36C5B3D908}"/>
    <dgm:cxn modelId="{09F497C7-B606-43C1-B054-1060E83E19DC}" srcId="{8085C42C-F2E6-4709-9B25-E51BA70B324C}" destId="{630586EC-B721-4E0E-8663-8285C76DEA75}" srcOrd="1" destOrd="0" parTransId="{CE7C1876-529D-47B7-939F-FEEB70E784AC}" sibTransId="{6AC79525-47F0-488E-9123-CF382ADAE5F4}"/>
    <dgm:cxn modelId="{B9ECDEAD-1EA1-49BB-B887-36E9BFDEFB66}" srcId="{8085C42C-F2E6-4709-9B25-E51BA70B324C}" destId="{F3AB9D38-A445-4E67-B2C8-CDFB8DF50BB9}" srcOrd="2" destOrd="0" parTransId="{A5DAF593-33A5-48CF-9B4C-5D8E27D763DB}" sibTransId="{60912A2B-06BC-4CD2-A604-B1F5FCEB658B}"/>
    <dgm:cxn modelId="{C7C14A15-FEBC-4B0C-96B9-A606B8EAFD5C}" srcId="{40E9CBF9-2C06-45B4-B7F7-E160F59864A3}" destId="{EB3C6D01-A797-4553-AEDE-AD29CE5D0CD6}" srcOrd="4" destOrd="0" parTransId="{3470331E-812E-4528-9A08-12CF2FB3B1F2}" sibTransId="{0EF8E378-2D04-43CD-9119-3AA67EEE1B4C}"/>
    <dgm:cxn modelId="{F9867BFE-6E1B-4A9D-8090-30FFBF100323}" type="presOf" srcId="{F3AB9D38-A445-4E67-B2C8-CDFB8DF50BB9}" destId="{83548E15-6AA7-456C-B836-1C196C6872B9}" srcOrd="0" destOrd="2" presId="urn:microsoft.com/office/officeart/2005/8/layout/hList1"/>
    <dgm:cxn modelId="{812AF1FC-44E2-40E6-8E9A-123567F30E2B}" type="presOf" srcId="{991C3678-74FF-4750-947F-4148E8E5FEA3}" destId="{41B201DF-5161-4282-9FA6-4C07C22EDCBC}" srcOrd="0" destOrd="0" presId="urn:microsoft.com/office/officeart/2005/8/layout/hList1"/>
    <dgm:cxn modelId="{D92F853F-237C-48E1-AC2B-1A57E9E02F4C}" type="presOf" srcId="{05BD1457-5910-4ADB-8992-29C710E22A1F}" destId="{AEE04920-86AD-4849-8560-360B7C075A49}" srcOrd="0" destOrd="5"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AB5E66BA-AEA8-4747-8547-EA55A66F1991}" type="presOf" srcId="{0C8BB307-4728-4A99-9E88-3FFE6F953158}" destId="{8DD89C81-46F2-477A-9E30-B6A5BD3D93A5}" srcOrd="0" destOrd="5" presId="urn:microsoft.com/office/officeart/2005/8/layout/hList1"/>
    <dgm:cxn modelId="{EFFCAF79-BB7E-4F6C-AA1C-AF268E0F15E8}" type="presOf" srcId="{A46A8E48-E622-438D-AE52-523DEF02E7BE}" destId="{F9600A45-9DFB-4944-9BF8-D41E1DCFD670}" srcOrd="0" destOrd="4" presId="urn:microsoft.com/office/officeart/2005/8/layout/hList1"/>
    <dgm:cxn modelId="{6CC097FA-EB43-432C-8442-7172B6A484CC}" srcId="{173A67D2-038F-46C9-A1AD-1CBB48197301}" destId="{3452A418-A5D6-4F8F-B5B0-55B188590238}" srcOrd="3" destOrd="0" parTransId="{4F7D2323-7DB1-4726-A31C-468FBC6689A0}" sibTransId="{76014E3C-AB0B-4300-8D3C-1740EEA8BAF1}"/>
    <dgm:cxn modelId="{5996624B-A908-40BB-9CDF-BD79C978D7A2}" srcId="{0678B6A5-63DF-4BE3-A7D8-636702DE8283}" destId="{25BD53DC-F505-4202-A721-DD2FC5525881}" srcOrd="0" destOrd="0" parTransId="{FDA9F2F6-6097-4A97-B655-C188EBF7840C}" sibTransId="{A3E217F2-1354-48D7-83E4-565A451ADAE2}"/>
    <dgm:cxn modelId="{05C03D57-8F53-4CCD-9B5D-50E458EAB6B0}" srcId="{0678B6A5-63DF-4BE3-A7D8-636702DE8283}" destId="{4EFDEA12-550B-4D1D-8635-F3721BE81F4C}" srcOrd="1" destOrd="0" parTransId="{7796466B-DC98-46B6-A747-28D212B34529}" sibTransId="{CFC2A8DA-E314-4D1E-AB41-3CA8BE300676}"/>
    <dgm:cxn modelId="{B1263E51-FF21-4718-99C1-1687E84912B4}" type="presOf" srcId="{0B0B591B-4B66-4069-82A6-F4F8E1F46046}" destId="{AEE04920-86AD-4849-8560-360B7C075A49}" srcOrd="0" destOrd="1" presId="urn:microsoft.com/office/officeart/2005/8/layout/hList1"/>
    <dgm:cxn modelId="{D82B3631-E1A4-4B1B-85EA-FA318BBF79B6}" type="presOf" srcId="{78F4A836-72BE-43A1-8CE0-9BA7ED916CB9}" destId="{8DD89C81-46F2-477A-9E30-B6A5BD3D93A5}" srcOrd="0" destOrd="3" presId="urn:microsoft.com/office/officeart/2005/8/layout/hList1"/>
    <dgm:cxn modelId="{EC8EC8A1-C1B9-441F-9557-367268460B18}" type="presOf" srcId="{EB3C6D01-A797-4553-AEDE-AD29CE5D0CD6}" destId="{8DD89C81-46F2-477A-9E30-B6A5BD3D93A5}" srcOrd="0" destOrd="4" presId="urn:microsoft.com/office/officeart/2005/8/layout/hList1"/>
    <dgm:cxn modelId="{E50A9EA8-1740-4520-97C8-7E0ED99C655A}" type="presOf" srcId="{2F18815A-889F-4DBF-B4C0-F793D13BF905}" destId="{83548E15-6AA7-456C-B836-1C196C6872B9}"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ACBD3B42-CB4A-409F-8603-2602623DADBC}" type="presOf" srcId="{1587FCB1-8763-4C0A-9EBC-0D8E1E4EB192}" destId="{F9600A45-9DFB-4944-9BF8-D41E1DCFD670}" srcOrd="0" destOrd="5" presId="urn:microsoft.com/office/officeart/2005/8/layout/hList1"/>
    <dgm:cxn modelId="{62E1A5F2-18F4-4DE2-AC8D-FC1A002A99EC}" type="presOf" srcId="{C93D47F1-88E6-4178-BAC4-989E7D760412}" destId="{F9600A45-9DFB-4944-9BF8-D41E1DCFD670}" srcOrd="0" destOrd="2" presId="urn:microsoft.com/office/officeart/2005/8/layout/hList1"/>
    <dgm:cxn modelId="{1284F944-C68A-46FD-9955-17ED7938BDE4}" type="presOf" srcId="{B6EB3B9D-5E25-4E1D-867B-F9CB22329615}" destId="{F9600A45-9DFB-4944-9BF8-D41E1DCFD670}" srcOrd="0" destOrd="3" presId="urn:microsoft.com/office/officeart/2005/8/layout/hList1"/>
    <dgm:cxn modelId="{BD61000B-29A6-4E11-BC31-79845029650F}" srcId="{40E9CBF9-2C06-45B4-B7F7-E160F59864A3}" destId="{4FCF6379-9111-4A70-B421-0230CB4EE2C1}" srcOrd="1" destOrd="0" parTransId="{20ACB203-561C-462E-9B4B-9DA407F49510}" sibTransId="{A975A953-3597-4484-BF8B-939EAAB9EFA4}"/>
    <dgm:cxn modelId="{0C811003-6204-45FD-ABDC-C78876E129F5}" srcId="{991C3678-74FF-4750-947F-4148E8E5FEA3}" destId="{173A67D2-038F-46C9-A1AD-1CBB48197301}" srcOrd="0" destOrd="0" parTransId="{C8BFFFD9-06A0-4338-9AFA-E2E89AC7A46A}" sibTransId="{711A897E-30F6-4C2A-86FA-C8B24740CC33}"/>
    <dgm:cxn modelId="{8B1869B2-9028-4794-BE10-FB5A9823BEA3}" type="presOf" srcId="{384FD0DA-67BE-4D48-99E0-EF804C6331D7}" destId="{83548E15-6AA7-456C-B836-1C196C6872B9}" srcOrd="0" destOrd="5"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smtClean="0"/>
            <a:t>2018</a:t>
          </a:r>
          <a:endParaRPr lang="en-US" sz="2400" b="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2019</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i="0" u="none" dirty="0" smtClean="0"/>
            <a:t>$        </a:t>
          </a:r>
          <a:r>
            <a:rPr lang="en-US" sz="1400" b="0" dirty="0" smtClean="0"/>
            <a:t>155,692</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smtClean="0"/>
            <a:t>$	  44,410</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80412488-71E0-468D-B7A0-1F31EE5747FB}">
      <dgm:prSet phldrT="[Text]" custT="1"/>
      <dgm:spPr/>
      <dgm:t>
        <a:bodyPr/>
        <a:lstStyle/>
        <a:p>
          <a:r>
            <a:rPr lang="en-US" sz="1400" b="0" i="0" u="none" dirty="0" smtClean="0"/>
            <a:t>$           91,963</a:t>
          </a:r>
          <a:endParaRPr lang="en-US" sz="1400" b="0" dirty="0"/>
        </a:p>
      </dgm:t>
    </dgm:pt>
    <dgm:pt modelId="{BC4894AB-A7D0-4951-951B-8859A2B59588}" type="parTrans" cxnId="{96F0B8D9-FFBC-433D-85A2-D21AD2E3321D}">
      <dgm:prSet/>
      <dgm:spPr/>
      <dgm:t>
        <a:bodyPr/>
        <a:lstStyle/>
        <a:p>
          <a:endParaRPr lang="en-US"/>
        </a:p>
      </dgm:t>
    </dgm:pt>
    <dgm:pt modelId="{8EA607BC-0A43-4AC2-B383-C50826C46C66}" type="sibTrans" cxnId="{96F0B8D9-FFBC-433D-85A2-D21AD2E3321D}">
      <dgm:prSet/>
      <dgm:spPr/>
      <dgm:t>
        <a:bodyPr/>
        <a:lstStyle/>
        <a:p>
          <a:endParaRPr lang="en-US"/>
        </a:p>
      </dgm:t>
    </dgm:pt>
    <dgm:pt modelId="{3E262C73-08F9-45DF-99A4-3AACD2881112}">
      <dgm:prSet phldrT="[Text]" custT="1"/>
      <dgm:spPr/>
      <dgm:t>
        <a:bodyPr/>
        <a:lstStyle/>
        <a:p>
          <a:r>
            <a:rPr lang="en-US" sz="1400" b="0" dirty="0" smtClean="0"/>
            <a:t>$           19,319</a:t>
          </a:r>
          <a:endParaRPr lang="en-US" sz="1400" b="0" dirty="0"/>
        </a:p>
      </dgm:t>
    </dgm:pt>
    <dgm:pt modelId="{599D63A4-7F9E-426B-BD4F-DA434EDD354B}" type="parTrans" cxnId="{0AE4C307-F351-40B8-AEB2-DE035B16649F}">
      <dgm:prSet/>
      <dgm:spPr/>
      <dgm:t>
        <a:bodyPr/>
        <a:lstStyle/>
        <a:p>
          <a:endParaRPr lang="en-US"/>
        </a:p>
      </dgm:t>
    </dgm:pt>
    <dgm:pt modelId="{F6940B90-4C26-41AA-9494-9BA28EE09F40}" type="sibTrans" cxnId="{0AE4C307-F351-40B8-AEB2-DE035B16649F}">
      <dgm:prSet/>
      <dgm:spPr/>
      <dgm:t>
        <a:bodyPr/>
        <a:lstStyle/>
        <a:p>
          <a:endParaRPr lang="en-US"/>
        </a:p>
      </dgm:t>
    </dgm:pt>
    <dgm:pt modelId="{40E9CBF9-2C06-45B4-B7F7-E160F59864A3}">
      <dgm:prSet phldrT="[Text]" custT="1"/>
      <dgm:spPr/>
      <dgm:t>
        <a:bodyPr/>
        <a:lstStyle/>
        <a:p>
          <a:r>
            <a:rPr lang="en-US" sz="2400" b="0" dirty="0" smtClean="0"/>
            <a:t>2017</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162,639 </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29413FF5-3D70-4A59-9092-3354FF3AF165}">
      <dgm:prSet phldrT="[Text]" custT="1"/>
      <dgm:spPr/>
      <dgm:t>
        <a:bodyPr/>
        <a:lstStyle/>
        <a:p>
          <a:r>
            <a:rPr lang="en-US" sz="1400" b="0" i="0" u="none" dirty="0" smtClean="0"/>
            <a:t>$          40,824  </a:t>
          </a:r>
          <a:endParaRPr lang="en-US" sz="1400" b="0" dirty="0"/>
        </a:p>
      </dgm:t>
    </dgm:pt>
    <dgm:pt modelId="{0AB66D8A-54D7-4549-86B6-9C85D85C6DB7}" type="parTrans" cxnId="{68810ADC-0E9E-4581-93E1-9E770CF7AF2E}">
      <dgm:prSet/>
      <dgm:spPr/>
      <dgm:t>
        <a:bodyPr/>
        <a:lstStyle/>
        <a:p>
          <a:endParaRPr lang="en-US"/>
        </a:p>
      </dgm:t>
    </dgm:pt>
    <dgm:pt modelId="{232AFCA4-15EF-4788-B193-99414E6853AE}" type="sibTrans" cxnId="{68810ADC-0E9E-4581-93E1-9E770CF7AF2E}">
      <dgm:prSet/>
      <dgm:spPr/>
      <dgm:t>
        <a:bodyPr/>
        <a:lstStyle/>
        <a:p>
          <a:endParaRPr lang="en-US"/>
        </a:p>
      </dgm:t>
    </dgm:pt>
    <dgm:pt modelId="{3ED29C79-155B-4549-9670-A5C711E793A1}">
      <dgm:prSet phldrT="[Text]" custT="1"/>
      <dgm:spPr/>
      <dgm:t>
        <a:bodyPr/>
        <a:lstStyle/>
        <a:p>
          <a:r>
            <a:rPr lang="en-US" sz="1400" b="0" i="0" u="none" dirty="0" smtClean="0"/>
            <a:t>$               - </a:t>
          </a:r>
          <a:endParaRPr lang="en-US" sz="1400" b="0" dirty="0"/>
        </a:p>
      </dgm:t>
    </dgm:pt>
    <dgm:pt modelId="{0471041B-098B-48A0-A0EF-0076E639E17D}" type="parTrans" cxnId="{5F706265-9CF0-4FAE-B5E5-67B953E92FD3}">
      <dgm:prSet/>
      <dgm:spPr/>
      <dgm:t>
        <a:bodyPr/>
        <a:lstStyle/>
        <a:p>
          <a:endParaRPr lang="en-US"/>
        </a:p>
      </dgm:t>
    </dgm:pt>
    <dgm:pt modelId="{743B3DC1-3846-4C32-AD2C-4C1295FF594C}" type="sibTrans" cxnId="{5F706265-9CF0-4FAE-B5E5-67B953E92FD3}">
      <dgm:prSet/>
      <dgm:spPr/>
      <dgm:t>
        <a:bodyPr/>
        <a:lstStyle/>
        <a:p>
          <a:endParaRPr lang="en-US"/>
        </a:p>
      </dgm:t>
    </dgm:pt>
    <dgm:pt modelId="{BD407903-90FC-4F19-B42D-27AA85902247}">
      <dgm:prSet phldrT="[Text]" custT="1"/>
      <dgm:spPr/>
      <dgm:t>
        <a:bodyPr/>
        <a:lstStyle/>
        <a:p>
          <a:r>
            <a:rPr lang="en-US" sz="1400" b="0" i="0" u="none" dirty="0" smtClean="0"/>
            <a:t>$          82,805</a:t>
          </a:r>
          <a:endParaRPr lang="en-US" sz="1400" b="0" dirty="0"/>
        </a:p>
      </dgm:t>
    </dgm:pt>
    <dgm:pt modelId="{1587FFC4-FC76-4EAC-A5D0-92DDDBA23601}" type="parTrans" cxnId="{8DB63B65-5F92-44FD-A6F7-73BD97286043}">
      <dgm:prSet/>
      <dgm:spPr/>
      <dgm:t>
        <a:bodyPr/>
        <a:lstStyle/>
        <a:p>
          <a:endParaRPr lang="en-US"/>
        </a:p>
      </dgm:t>
    </dgm:pt>
    <dgm:pt modelId="{09DCB295-933A-439A-8BCF-5F9AB5556E12}" type="sibTrans" cxnId="{8DB63B65-5F92-44FD-A6F7-73BD97286043}">
      <dgm:prSet/>
      <dgm:spPr/>
      <dgm:t>
        <a:bodyPr/>
        <a:lstStyle/>
        <a:p>
          <a:endParaRPr lang="en-US"/>
        </a:p>
      </dgm:t>
    </dgm:pt>
    <dgm:pt modelId="{888EEA21-68FB-490E-BD14-B92ADEF0EAD1}">
      <dgm:prSet phldrT="[Text]" custT="1"/>
      <dgm:spPr/>
      <dgm:t>
        <a:bodyPr/>
        <a:lstStyle/>
        <a:p>
          <a:r>
            <a:rPr lang="en-US" sz="1400" b="0" i="0" u="none" dirty="0" smtClean="0"/>
            <a:t>$        123,629</a:t>
          </a:r>
          <a:endParaRPr lang="en-US" sz="1400" b="0" dirty="0"/>
        </a:p>
      </dgm:t>
    </dgm:pt>
    <dgm:pt modelId="{601A9D3B-E8F3-40F1-BF72-1C82B7980CEB}" type="parTrans" cxnId="{88E1212E-22A3-40DB-B51D-873AF1294D0C}">
      <dgm:prSet/>
      <dgm:spPr/>
      <dgm:t>
        <a:bodyPr/>
        <a:lstStyle/>
        <a:p>
          <a:endParaRPr lang="en-US"/>
        </a:p>
      </dgm:t>
    </dgm:pt>
    <dgm:pt modelId="{C7817662-DD38-4350-B03E-67FDF533B728}" type="sibTrans" cxnId="{88E1212E-22A3-40DB-B51D-873AF1294D0C}">
      <dgm:prSet/>
      <dgm:spPr/>
      <dgm:t>
        <a:bodyPr/>
        <a:lstStyle/>
        <a:p>
          <a:endParaRPr lang="en-US"/>
        </a:p>
      </dgm:t>
    </dgm:pt>
    <dgm:pt modelId="{628DBE51-7043-459B-84C0-44961B8A6BF5}">
      <dgm:prSet phldrT="[Text]" custT="1"/>
      <dgm:spPr/>
      <dgm:t>
        <a:bodyPr/>
        <a:lstStyle/>
        <a:p>
          <a:r>
            <a:rPr lang="en-US" sz="1400" b="0" i="0" u="none" dirty="0" smtClean="0"/>
            <a:t>$          </a:t>
          </a:r>
          <a:r>
            <a:rPr lang="en-US" sz="1400" b="0" dirty="0" smtClean="0"/>
            <a:t>39,010</a:t>
          </a:r>
          <a:endParaRPr lang="en-US" sz="1400" b="0" dirty="0"/>
        </a:p>
      </dgm:t>
    </dgm:pt>
    <dgm:pt modelId="{0D59601F-14AB-424C-8754-9DE49C785A22}" type="parTrans" cxnId="{8F3E5DD9-0ECF-41FC-BB10-099444FEA8DD}">
      <dgm:prSet/>
      <dgm:spPr/>
      <dgm:t>
        <a:bodyPr/>
        <a:lstStyle/>
        <a:p>
          <a:endParaRPr lang="en-US"/>
        </a:p>
      </dgm:t>
    </dgm:pt>
    <dgm:pt modelId="{8613AD79-76BF-44ED-8CE3-128E0439E8A1}" type="sibTrans" cxnId="{8F3E5DD9-0ECF-41FC-BB10-099444FEA8DD}">
      <dgm:prSet/>
      <dgm:spPr/>
      <dgm:t>
        <a:bodyPr/>
        <a:lstStyle/>
        <a:p>
          <a:endParaRPr lang="en-US"/>
        </a:p>
      </dgm:t>
    </dgm:pt>
    <dgm:pt modelId="{8D516245-A106-4158-9384-6D2D651F3A75}">
      <dgm:prSet phldrT="[Text]" custT="1"/>
      <dgm:spPr/>
      <dgm:t>
        <a:bodyPr/>
        <a:lstStyle/>
        <a:p>
          <a:r>
            <a:rPr lang="en-US" sz="1400" b="0" dirty="0" smtClean="0"/>
            <a:t>$       19,199</a:t>
          </a:r>
          <a:endParaRPr lang="en-US" sz="1400" b="0" dirty="0"/>
        </a:p>
      </dgm:t>
    </dgm:pt>
    <dgm:pt modelId="{76C65A52-1C30-44E3-BE8F-8C4C88FA918E}" type="parTrans" cxnId="{36545719-412E-448D-96E2-15C1C91B7CC9}">
      <dgm:prSet/>
      <dgm:spPr/>
      <dgm:t>
        <a:bodyPr/>
        <a:lstStyle/>
        <a:p>
          <a:endParaRPr lang="en-US"/>
        </a:p>
      </dgm:t>
    </dgm:pt>
    <dgm:pt modelId="{C6481BFF-B8DF-4532-95AD-CA659C5A75B6}" type="sibTrans" cxnId="{36545719-412E-448D-96E2-15C1C91B7CC9}">
      <dgm:prSet/>
      <dgm:spPr/>
      <dgm:t>
        <a:bodyPr/>
        <a:lstStyle/>
        <a:p>
          <a:endParaRPr lang="en-US"/>
        </a:p>
      </dgm:t>
    </dgm:pt>
    <dgm:pt modelId="{447119CD-37DF-4EBE-97D3-1351F6BB91B0}">
      <dgm:prSet phldrT="[Text]" custT="1"/>
      <dgm:spPr/>
      <dgm:t>
        <a:bodyPr/>
        <a:lstStyle/>
        <a:p>
          <a:r>
            <a:rPr lang="en-US" sz="1400" b="0" dirty="0" smtClean="0"/>
            <a:t>$         -</a:t>
          </a:r>
          <a:endParaRPr lang="en-US" sz="1400" b="0" dirty="0"/>
        </a:p>
      </dgm:t>
    </dgm:pt>
    <dgm:pt modelId="{C5708AA6-DC32-454F-816B-33C3765DF486}" type="parTrans" cxnId="{83485EBB-FF4E-426F-BD57-A8E7E1227BED}">
      <dgm:prSet/>
      <dgm:spPr/>
      <dgm:t>
        <a:bodyPr/>
        <a:lstStyle/>
        <a:p>
          <a:endParaRPr lang="en-US"/>
        </a:p>
      </dgm:t>
    </dgm:pt>
    <dgm:pt modelId="{628A8732-F5FA-4AB1-AFA5-21209C1A1B53}" type="sibTrans" cxnId="{83485EBB-FF4E-426F-BD57-A8E7E1227BED}">
      <dgm:prSet/>
      <dgm:spPr/>
      <dgm:t>
        <a:bodyPr/>
        <a:lstStyle/>
        <a:p>
          <a:endParaRPr lang="en-US"/>
        </a:p>
      </dgm:t>
    </dgm:pt>
    <dgm:pt modelId="{AAD24196-75C1-4C14-A04B-C3D29C534172}">
      <dgm:prSet phldrT="[Text]" custT="1"/>
      <dgm:spPr/>
      <dgm:t>
        <a:bodyPr/>
        <a:lstStyle/>
        <a:p>
          <a:r>
            <a:rPr lang="en-US" sz="1400" b="0" dirty="0" smtClean="0"/>
            <a:t>$    (140,666)</a:t>
          </a:r>
          <a:endParaRPr lang="en-US" sz="1400" b="0" dirty="0"/>
        </a:p>
      </dgm:t>
    </dgm:pt>
    <dgm:pt modelId="{2F2EAD9F-20E4-4947-BF0E-ED0DC4F2C896}" type="parTrans" cxnId="{FF40815D-9610-439D-AB11-56A24E1E60EE}">
      <dgm:prSet/>
      <dgm:spPr/>
      <dgm:t>
        <a:bodyPr/>
        <a:lstStyle/>
        <a:p>
          <a:endParaRPr lang="en-US"/>
        </a:p>
      </dgm:t>
    </dgm:pt>
    <dgm:pt modelId="{8E3AC782-E104-4B8C-A5B3-909A0F6BA5DB}" type="sibTrans" cxnId="{FF40815D-9610-439D-AB11-56A24E1E60EE}">
      <dgm:prSet/>
      <dgm:spPr/>
      <dgm:t>
        <a:bodyPr/>
        <a:lstStyle/>
        <a:p>
          <a:endParaRPr lang="en-US"/>
        </a:p>
      </dgm:t>
    </dgm:pt>
    <dgm:pt modelId="{17E82164-CE69-423D-BC40-F3914D1DC0FD}">
      <dgm:prSet phldrT="[Text]" custT="1"/>
      <dgm:spPr/>
      <dgm:t>
        <a:bodyPr/>
        <a:lstStyle/>
        <a:p>
          <a:r>
            <a:rPr lang="en-US" sz="1400" b="0" dirty="0" smtClean="0"/>
            <a:t>$     159,865</a:t>
          </a:r>
          <a:endParaRPr lang="en-US" sz="1400" b="0" dirty="0"/>
        </a:p>
      </dgm:t>
    </dgm:pt>
    <dgm:pt modelId="{3D759E12-2F38-4E79-9A46-B7BD7AA08A39}" type="parTrans" cxnId="{572F7A98-B766-4F9C-A78A-0743EC0FE5FC}">
      <dgm:prSet/>
      <dgm:spPr/>
      <dgm:t>
        <a:bodyPr/>
        <a:lstStyle/>
        <a:p>
          <a:endParaRPr lang="en-US"/>
        </a:p>
      </dgm:t>
    </dgm:pt>
    <dgm:pt modelId="{DE775FEA-29A4-454B-ABA9-7C5762157963}" type="sibTrans" cxnId="{572F7A98-B766-4F9C-A78A-0743EC0FE5FC}">
      <dgm:prSet/>
      <dgm:spPr/>
      <dgm:t>
        <a:bodyPr/>
        <a:lstStyle/>
        <a:p>
          <a:endParaRPr lang="en-US"/>
        </a:p>
      </dgm:t>
    </dgm:pt>
    <dgm:pt modelId="{142D4764-2C81-4A20-A95B-B528B0CF366E}">
      <dgm:prSet phldrT="[Text]" custT="1"/>
      <dgm:spPr/>
      <dgm:t>
        <a:bodyPr/>
        <a:lstStyle/>
        <a:p>
          <a:r>
            <a:rPr lang="en-US" sz="1400" b="0" dirty="0" smtClean="0"/>
            <a:t>$     101,518</a:t>
          </a:r>
          <a:endParaRPr lang="en-US" sz="1400" b="0" dirty="0"/>
        </a:p>
      </dgm:t>
    </dgm:pt>
    <dgm:pt modelId="{B1FB6215-F1C5-44F2-977B-83288B5A0401}" type="parTrans" cxnId="{44C85771-E41C-4A70-9D6E-355A58C37600}">
      <dgm:prSet/>
      <dgm:spPr/>
      <dgm:t>
        <a:bodyPr/>
        <a:lstStyle/>
        <a:p>
          <a:endParaRPr lang="en-US"/>
        </a:p>
      </dgm:t>
    </dgm:pt>
    <dgm:pt modelId="{951AAA4D-8F1D-4015-8193-7497324C8CC5}" type="sibTrans" cxnId="{44C85771-E41C-4A70-9D6E-355A58C37600}">
      <dgm:prSet/>
      <dgm:spPr/>
      <dgm:t>
        <a:bodyPr/>
        <a:lstStyle/>
        <a:p>
          <a:endParaRPr lang="en-US"/>
        </a:p>
      </dgm:t>
    </dgm:pt>
    <dgm:pt modelId="{8079421A-A319-4597-926D-A8CA9067B004}">
      <dgm:prSet phldrT="[Text]" custT="1"/>
      <dgm:spPr/>
      <dgm:t>
        <a:bodyPr/>
        <a:lstStyle/>
        <a:p>
          <a:r>
            <a:rPr lang="en-US" sz="1400" b="0" i="0" u="none" dirty="0" smtClean="0"/>
            <a:t>$              - </a:t>
          </a:r>
          <a:endParaRPr lang="en-US" sz="1400" b="0" dirty="0"/>
        </a:p>
      </dgm:t>
    </dgm:pt>
    <dgm:pt modelId="{CDD3B9C6-B524-4EBE-A620-8A66E44B3995}" type="parTrans" cxnId="{4FA1F00D-AAB3-4134-91B4-9BEF6EF59975}">
      <dgm:prSet/>
      <dgm:spPr/>
      <dgm:t>
        <a:bodyPr/>
        <a:lstStyle/>
        <a:p>
          <a:endParaRPr lang="en-US"/>
        </a:p>
      </dgm:t>
    </dgm:pt>
    <dgm:pt modelId="{75219435-3CB0-4309-B5E4-C976CE405BAE}" type="sibTrans" cxnId="{4FA1F00D-AAB3-4134-91B4-9BEF6EF59975}">
      <dgm:prSet/>
      <dgm:spPr/>
      <dgm:t>
        <a:bodyPr/>
        <a:lstStyle/>
        <a:p>
          <a:endParaRPr lang="en-US"/>
        </a:p>
      </dgm:t>
    </dgm:pt>
    <dgm:pt modelId="{9515A4DD-2B0E-4251-9B63-D8022A93AE0E}">
      <dgm:prSet phldrT="[Text]" custT="1"/>
      <dgm:spPr/>
      <dgm:t>
        <a:bodyPr/>
        <a:lstStyle/>
        <a:p>
          <a:r>
            <a:rPr lang="en-US" sz="1400" b="0" i="0" u="none" dirty="0" smtClean="0"/>
            <a:t>$	 136,373</a:t>
          </a:r>
          <a:endParaRPr lang="en-US" sz="1400" b="0" dirty="0"/>
        </a:p>
      </dgm:t>
    </dgm:pt>
    <dgm:pt modelId="{C13306CF-C05F-4BB3-9DD5-3A7EFEF9328C}" type="parTrans" cxnId="{93E4195B-41D2-4907-A44E-15F9910078E1}">
      <dgm:prSet/>
      <dgm:spPr/>
      <dgm:t>
        <a:bodyPr/>
        <a:lstStyle/>
        <a:p>
          <a:endParaRPr lang="en-US"/>
        </a:p>
      </dgm:t>
    </dgm:pt>
    <dgm:pt modelId="{395C2B2C-F3D9-417D-BC31-B045EAFE9839}" type="sibTrans" cxnId="{93E4195B-41D2-4907-A44E-15F9910078E1}">
      <dgm:prSet/>
      <dgm:spPr/>
      <dgm:t>
        <a:bodyPr/>
        <a:lstStyle/>
        <a:p>
          <a:endParaRPr lang="en-US"/>
        </a:p>
      </dgm:t>
    </dgm:pt>
    <dgm:pt modelId="{9C37928A-F63D-439D-B54B-BEB2EF4E18F0}">
      <dgm:prSet phldrT="[Text]" custT="1"/>
      <dgm:spPr/>
      <dgm:t>
        <a:bodyPr/>
        <a:lstStyle/>
        <a:p>
          <a:r>
            <a:rPr lang="en-US" sz="1400" b="0" dirty="0" smtClean="0"/>
            <a:t>$       58,347</a:t>
          </a:r>
          <a:endParaRPr lang="en-US" sz="1400" b="0" dirty="0"/>
        </a:p>
      </dgm:t>
    </dgm:pt>
    <dgm:pt modelId="{E95666BA-02F6-410A-A02B-8C7A6117D4B5}" type="parTrans" cxnId="{8EE49D0C-D3D0-4CFC-8609-CA3B70EFCDA4}">
      <dgm:prSet/>
      <dgm:spPr/>
      <dgm:t>
        <a:bodyPr/>
        <a:lstStyle/>
        <a:p>
          <a:endParaRPr lang="en-US"/>
        </a:p>
      </dgm:t>
    </dgm:pt>
    <dgm:pt modelId="{D19B5205-AEAD-4809-B1E7-BE5AE62B8E3C}" type="sibTrans" cxnId="{8EE49D0C-D3D0-4CFC-8609-CA3B70EFCDA4}">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234">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D9C32171-51E7-465D-B081-892A779AB171}" type="presOf" srcId="{29413FF5-3D70-4A59-9092-3354FF3AF165}" destId="{8DD89C81-46F2-477A-9E30-B6A5BD3D93A5}" srcOrd="0" destOrd="1" presId="urn:microsoft.com/office/officeart/2005/8/layout/hList1"/>
    <dgm:cxn modelId="{9991A05B-6F23-4D47-B6C5-8D18BE48C9FE}" type="presOf" srcId="{142D4764-2C81-4A20-A95B-B528B0CF366E}" destId="{F9600A45-9DFB-4944-9BF8-D41E1DCFD670}" srcOrd="0" destOrd="3" presId="urn:microsoft.com/office/officeart/2005/8/layout/hList1"/>
    <dgm:cxn modelId="{4FA1F00D-AAB3-4134-91B4-9BEF6EF59975}" srcId="{8085C42C-F2E6-4709-9B25-E51BA70B324C}" destId="{8079421A-A319-4597-926D-A8CA9067B004}" srcOrd="2" destOrd="0" parTransId="{CDD3B9C6-B524-4EBE-A620-8A66E44B3995}" sibTransId="{75219435-3CB0-4309-B5E4-C976CE405BAE}"/>
    <dgm:cxn modelId="{1985DD99-82C6-40D6-8388-BE37794C094D}" type="presOf" srcId="{17E82164-CE69-423D-BC40-F3914D1DC0FD}" destId="{F9600A45-9DFB-4944-9BF8-D41E1DCFD670}" srcOrd="0" destOrd="4" presId="urn:microsoft.com/office/officeart/2005/8/layout/hList1"/>
    <dgm:cxn modelId="{2365B9D6-3D48-403B-8D24-2A55870F9D0F}" type="presOf" srcId="{25BD53DC-F505-4202-A721-DD2FC5525881}" destId="{F9600A45-9DFB-4944-9BF8-D41E1DCFD670}" srcOrd="0" destOrd="6"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CDAE5F6D-F230-4117-B326-D395D6D085BB}" type="presOf" srcId="{9515A4DD-2B0E-4251-9B63-D8022A93AE0E}" destId="{83548E15-6AA7-456C-B836-1C196C6872B9}" srcOrd="0" destOrd="4" presId="urn:microsoft.com/office/officeart/2005/8/layout/hList1"/>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7000B5E2-F296-41A1-9357-FDF9422AFAA2}" type="presOf" srcId="{3452A418-A5D6-4F8F-B5B0-55B188590238}" destId="{AEE04920-86AD-4849-8560-360B7C075A49}" srcOrd="0" destOrd="3" presId="urn:microsoft.com/office/officeart/2005/8/layout/hList1"/>
    <dgm:cxn modelId="{1C8ABF4B-DB72-4F97-8BF4-50A934E452DA}" type="presOf" srcId="{9C37928A-F63D-439D-B54B-BEB2EF4E18F0}" destId="{F9600A45-9DFB-4944-9BF8-D41E1DCFD670}" srcOrd="0" destOrd="1" presId="urn:microsoft.com/office/officeart/2005/8/layout/hList1"/>
    <dgm:cxn modelId="{BE3DBD22-C573-4EE1-BA98-2F350D032ACC}" type="presOf" srcId="{628DBE51-7043-459B-84C0-44961B8A6BF5}" destId="{8DD89C81-46F2-477A-9E30-B6A5BD3D93A5}" srcOrd="0" destOrd="5"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CC097FA-EB43-432C-8442-7172B6A484CC}" srcId="{173A67D2-038F-46C9-A1AD-1CBB48197301}" destId="{3452A418-A5D6-4F8F-B5B0-55B188590238}" srcOrd="3" destOrd="0" parTransId="{4F7D2323-7DB1-4726-A31C-468FBC6689A0}" sibTransId="{76014E3C-AB0B-4300-8D3C-1740EEA8BAF1}"/>
    <dgm:cxn modelId="{B1263E51-FF21-4718-99C1-1687E84912B4}" type="presOf" srcId="{0B0B591B-4B66-4069-82A6-F4F8E1F46046}" destId="{AEE04920-86AD-4849-8560-360B7C075A49}" srcOrd="0" destOrd="1" presId="urn:microsoft.com/office/officeart/2005/8/layout/hList1"/>
    <dgm:cxn modelId="{84800BA7-4996-4600-A26F-0227D1F45B73}" type="presOf" srcId="{BD407903-90FC-4F19-B42D-27AA85902247}" destId="{8DD89C81-46F2-477A-9E30-B6A5BD3D93A5}" srcOrd="0" destOrd="3" presId="urn:microsoft.com/office/officeart/2005/8/layout/hList1"/>
    <dgm:cxn modelId="{44C85771-E41C-4A70-9D6E-355A58C37600}" srcId="{0678B6A5-63DF-4BE3-A7D8-636702DE8283}" destId="{142D4764-2C81-4A20-A95B-B528B0CF366E}" srcOrd="3" destOrd="0" parTransId="{B1FB6215-F1C5-44F2-977B-83288B5A0401}" sibTransId="{951AAA4D-8F1D-4015-8193-7497324C8CC5}"/>
    <dgm:cxn modelId="{BCA24D0E-D35A-489C-91AE-D6506C612E1E}" type="presOf" srcId="{7123C59F-2F8F-4C42-9619-F9F498C238C9}" destId="{AEE04920-86AD-4849-8560-360B7C075A49}" srcOrd="0" destOrd="4" presId="urn:microsoft.com/office/officeart/2005/8/layout/hList1"/>
    <dgm:cxn modelId="{812AF1FC-44E2-40E6-8E9A-123567F30E2B}" type="presOf" srcId="{991C3678-74FF-4750-947F-4148E8E5FEA3}" destId="{41B201DF-5161-4282-9FA6-4C07C22EDCBC}" srcOrd="0" destOrd="0" presId="urn:microsoft.com/office/officeart/2005/8/layout/hList1"/>
    <dgm:cxn modelId="{36545719-412E-448D-96E2-15C1C91B7CC9}" srcId="{0678B6A5-63DF-4BE3-A7D8-636702DE8283}" destId="{8D516245-A106-4158-9384-6D2D651F3A75}" srcOrd="0" destOrd="0" parTransId="{76C65A52-1C30-44E3-BE8F-8C4C88FA918E}" sibTransId="{C6481BFF-B8DF-4532-95AD-CA659C5A75B6}"/>
    <dgm:cxn modelId="{41C5D23A-BDDE-4D47-9A4E-2CD08D286F0F}" type="presOf" srcId="{0A2720A2-9004-4456-9578-17CD7FA57BE4}" destId="{AEE04920-86AD-4849-8560-360B7C075A49}" srcOrd="0" destOrd="0" presId="urn:microsoft.com/office/officeart/2005/8/layout/hList1"/>
    <dgm:cxn modelId="{68810ADC-0E9E-4581-93E1-9E770CF7AF2E}" srcId="{40E9CBF9-2C06-45B4-B7F7-E160F59864A3}" destId="{29413FF5-3D70-4A59-9092-3354FF3AF165}" srcOrd="1" destOrd="0" parTransId="{0AB66D8A-54D7-4549-86B6-9C85D85C6DB7}" sibTransId="{232AFCA4-15EF-4788-B193-99414E6853AE}"/>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8F3E5DD9-0ECF-41FC-BB10-099444FEA8DD}" srcId="{40E9CBF9-2C06-45B4-B7F7-E160F59864A3}" destId="{628DBE51-7043-459B-84C0-44961B8A6BF5}" srcOrd="5" destOrd="0" parTransId="{0D59601F-14AB-424C-8754-9DE49C785A22}" sibTransId="{8613AD79-76BF-44ED-8CE3-128E0439E8A1}"/>
    <dgm:cxn modelId="{FF40815D-9610-439D-AB11-56A24E1E60EE}" srcId="{0678B6A5-63DF-4BE3-A7D8-636702DE8283}" destId="{AAD24196-75C1-4C14-A04B-C3D29C534172}" srcOrd="5" destOrd="0" parTransId="{2F2EAD9F-20E4-4947-BF0E-ED0DC4F2C896}" sibTransId="{8E3AC782-E104-4B8C-A5B3-909A0F6BA5DB}"/>
    <dgm:cxn modelId="{83485EBB-FF4E-426F-BD57-A8E7E1227BED}" srcId="{0678B6A5-63DF-4BE3-A7D8-636702DE8283}" destId="{447119CD-37DF-4EBE-97D3-1351F6BB91B0}" srcOrd="2" destOrd="0" parTransId="{C5708AA6-DC32-454F-816B-33C3765DF486}" sibTransId="{628A8732-F5FA-4AB1-AFA5-21209C1A1B53}"/>
    <dgm:cxn modelId="{BC65BFE5-2EB9-41D3-9840-D2B8A2695413}" type="presOf" srcId="{AAD24196-75C1-4C14-A04B-C3D29C534172}" destId="{F9600A45-9DFB-4944-9BF8-D41E1DCFD670}" srcOrd="0" destOrd="5" presId="urn:microsoft.com/office/officeart/2005/8/layout/hList1"/>
    <dgm:cxn modelId="{0AE4C307-F351-40B8-AEB2-DE035B16649F}" srcId="{8085C42C-F2E6-4709-9B25-E51BA70B324C}" destId="{3E262C73-08F9-45DF-99A4-3AACD2881112}" srcOrd="5" destOrd="0" parTransId="{599D63A4-7F9E-426B-BD4F-DA434EDD354B}" sibTransId="{F6940B90-4C26-41AA-9494-9BA28EE09F40}"/>
    <dgm:cxn modelId="{8F3D0360-043D-46A8-90AC-D76789E34762}" type="presOf" srcId="{888EEA21-68FB-490E-BD14-B92ADEF0EAD1}" destId="{8DD89C81-46F2-477A-9E30-B6A5BD3D93A5}" srcOrd="0" destOrd="4" presId="urn:microsoft.com/office/officeart/2005/8/layout/hList1"/>
    <dgm:cxn modelId="{8DB63B65-5F92-44FD-A6F7-73BD97286043}" srcId="{40E9CBF9-2C06-45B4-B7F7-E160F59864A3}" destId="{BD407903-90FC-4F19-B42D-27AA85902247}" srcOrd="3" destOrd="0" parTransId="{1587FFC4-FC76-4EAC-A5D0-92DDDBA23601}" sibTransId="{09DCB295-933A-439A-8BCF-5F9AB5556E12}"/>
    <dgm:cxn modelId="{3E4556BB-7C36-40C7-ADFB-78DFA17D5763}" type="presOf" srcId="{0E622542-D95C-4FE6-99D6-038F8DC1D83D}" destId="{83548E15-6AA7-456C-B836-1C196C6872B9}" srcOrd="0" destOrd="1" presId="urn:microsoft.com/office/officeart/2005/8/layout/hList1"/>
    <dgm:cxn modelId="{811DF304-035E-4BB3-A076-EE15FD6113BE}" type="presOf" srcId="{80412488-71E0-468D-B7A0-1F31EE5747FB}" destId="{83548E15-6AA7-456C-B836-1C196C6872B9}" srcOrd="0" destOrd="3" presId="urn:microsoft.com/office/officeart/2005/8/layout/hList1"/>
    <dgm:cxn modelId="{96F0B8D9-FFBC-433D-85A2-D21AD2E3321D}" srcId="{8085C42C-F2E6-4709-9B25-E51BA70B324C}" destId="{80412488-71E0-468D-B7A0-1F31EE5747FB}" srcOrd="3" destOrd="0" parTransId="{BC4894AB-A7D0-4951-951B-8859A2B59588}" sibTransId="{8EA607BC-0A43-4AC2-B383-C50826C46C66}"/>
    <dgm:cxn modelId="{BC086CD5-F2E3-4760-AB34-9450FEC5FD3E}" srcId="{991C3678-74FF-4750-947F-4148E8E5FEA3}" destId="{8085C42C-F2E6-4709-9B25-E51BA70B324C}" srcOrd="2" destOrd="0" parTransId="{A312B598-F087-4E01-A667-36ECE9150147}" sibTransId="{20AA745C-44A9-4FC1-ABFB-FA36C5B3D908}"/>
    <dgm:cxn modelId="{A5AD4FB1-AAAC-4FE9-A476-D8DB732DBDB6}" type="presOf" srcId="{40E9CBF9-2C06-45B4-B7F7-E160F59864A3}" destId="{D6BE9B6D-3193-431A-A730-A7D93A92EBCB}" srcOrd="0" destOrd="0" presId="urn:microsoft.com/office/officeart/2005/8/layout/hList1"/>
    <dgm:cxn modelId="{AC768377-B985-47FA-B6D5-8175FE8E77C1}" type="presOf" srcId="{8079421A-A319-4597-926D-A8CA9067B004}" destId="{83548E15-6AA7-456C-B836-1C196C6872B9}" srcOrd="0" destOrd="2" presId="urn:microsoft.com/office/officeart/2005/8/layout/hList1"/>
    <dgm:cxn modelId="{E50A9EA8-1740-4520-97C8-7E0ED99C655A}" type="presOf" srcId="{2F18815A-889F-4DBF-B4C0-F793D13BF905}" destId="{83548E15-6AA7-456C-B836-1C196C6872B9}" srcOrd="0" destOrd="0" presId="urn:microsoft.com/office/officeart/2005/8/layout/hList1"/>
    <dgm:cxn modelId="{88E1212E-22A3-40DB-B51D-873AF1294D0C}" srcId="{40E9CBF9-2C06-45B4-B7F7-E160F59864A3}" destId="{888EEA21-68FB-490E-BD14-B92ADEF0EAD1}" srcOrd="4" destOrd="0" parTransId="{601A9D3B-E8F3-40F1-BF72-1C82B7980CEB}" sibTransId="{C7817662-DD38-4350-B03E-67FDF533B728}"/>
    <dgm:cxn modelId="{5996624B-A908-40BB-9CDF-BD79C978D7A2}" srcId="{0678B6A5-63DF-4BE3-A7D8-636702DE8283}" destId="{25BD53DC-F505-4202-A721-DD2FC5525881}" srcOrd="6" destOrd="0" parTransId="{FDA9F2F6-6097-4A97-B655-C188EBF7840C}" sibTransId="{A3E217F2-1354-48D7-83E4-565A451ADAE2}"/>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1E6087C0-F925-41A9-A85B-82D4FFCE8606}" type="presOf" srcId="{447119CD-37DF-4EBE-97D3-1351F6BB91B0}" destId="{F9600A45-9DFB-4944-9BF8-D41E1DCFD670}" srcOrd="0" destOrd="2" presId="urn:microsoft.com/office/officeart/2005/8/layout/hList1"/>
    <dgm:cxn modelId="{A910BF3C-C80D-4615-A3BF-FCC24E892F02}" type="presOf" srcId="{9E3D699C-6EC6-49C6-AB17-89B4A8ED6A34}" destId="{AEE04920-86AD-4849-8560-360B7C075A49}" srcOrd="0" destOrd="2" presId="urn:microsoft.com/office/officeart/2005/8/layout/hList1"/>
    <dgm:cxn modelId="{6944FFA2-3596-4127-8CD2-7E3CDE8F4BA4}" type="presOf" srcId="{8D516245-A106-4158-9384-6D2D651F3A75}" destId="{F9600A45-9DFB-4944-9BF8-D41E1DCFD670}" srcOrd="0" destOrd="0"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5" presId="urn:microsoft.com/office/officeart/2005/8/layout/hList1"/>
    <dgm:cxn modelId="{C0569DA3-74DB-401B-B669-C03B09A7FEE2}" type="presOf" srcId="{3E262C73-08F9-45DF-99A4-3AACD2881112}" destId="{83548E15-6AA7-456C-B836-1C196C6872B9}" srcOrd="0" destOrd="5" presId="urn:microsoft.com/office/officeart/2005/8/layout/hList1"/>
    <dgm:cxn modelId="{5F706265-9CF0-4FAE-B5E5-67B953E92FD3}" srcId="{40E9CBF9-2C06-45B4-B7F7-E160F59864A3}" destId="{3ED29C79-155B-4549-9670-A5C711E793A1}" srcOrd="2" destOrd="0" parTransId="{0471041B-098B-48A0-A0EF-0076E639E17D}" sibTransId="{743B3DC1-3846-4C32-AD2C-4C1295FF594C}"/>
    <dgm:cxn modelId="{1AFAC2A8-6B9D-442B-9124-B5628112D127}" srcId="{173A67D2-038F-46C9-A1AD-1CBB48197301}" destId="{9E3D699C-6EC6-49C6-AB17-89B4A8ED6A34}" srcOrd="2" destOrd="0" parTransId="{C756B10A-0C2A-4C25-8259-23B371ECADD5}" sibTransId="{18BCA611-667B-43C4-BC35-DC5D39A10E87}"/>
    <dgm:cxn modelId="{93E4195B-41D2-4907-A44E-15F9910078E1}" srcId="{8085C42C-F2E6-4709-9B25-E51BA70B324C}" destId="{9515A4DD-2B0E-4251-9B63-D8022A93AE0E}" srcOrd="4" destOrd="0" parTransId="{C13306CF-C05F-4BB3-9DD5-3A7EFEF9328C}" sibTransId="{395C2B2C-F3D9-417D-BC31-B045EAFE9839}"/>
    <dgm:cxn modelId="{572F7A98-B766-4F9C-A78A-0743EC0FE5FC}" srcId="{0678B6A5-63DF-4BE3-A7D8-636702DE8283}" destId="{17E82164-CE69-423D-BC40-F3914D1DC0FD}" srcOrd="4" destOrd="0" parTransId="{3D759E12-2F38-4E79-9A46-B7BD7AA08A39}" sibTransId="{DE775FEA-29A4-454B-ABA9-7C5762157963}"/>
    <dgm:cxn modelId="{0C811003-6204-45FD-ABDC-C78876E129F5}" srcId="{991C3678-74FF-4750-947F-4148E8E5FEA3}" destId="{173A67D2-038F-46C9-A1AD-1CBB48197301}" srcOrd="0" destOrd="0" parTransId="{C8BFFFD9-06A0-4338-9AFA-E2E89AC7A46A}" sibTransId="{711A897E-30F6-4C2A-86FA-C8B24740CC33}"/>
    <dgm:cxn modelId="{8EE49D0C-D3D0-4CFC-8609-CA3B70EFCDA4}" srcId="{0678B6A5-63DF-4BE3-A7D8-636702DE8283}" destId="{9C37928A-F63D-439D-B54B-BEB2EF4E18F0}" srcOrd="1" destOrd="0" parTransId="{E95666BA-02F6-410A-A02B-8C7A6117D4B5}" sibTransId="{D19B5205-AEAD-4809-B1E7-BE5AE62B8E3C}"/>
    <dgm:cxn modelId="{524371FB-AF8C-43E4-992A-2F5E6589B9F6}" type="presOf" srcId="{3ED29C79-155B-4549-9670-A5C711E793A1}" destId="{8DD89C81-46F2-477A-9E30-B6A5BD3D93A5}" srcOrd="0" destOrd="2"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smtClean="0"/>
            <a:t>2018</a:t>
          </a:r>
          <a:endParaRPr lang="en-US" sz="2400" b="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2019</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2F18815A-889F-4DBF-B4C0-F793D13BF905}">
      <dgm:prSet phldrT="[Text]" custT="1"/>
      <dgm:spPr/>
      <dgm:t>
        <a:bodyPr/>
        <a:lstStyle/>
        <a:p>
          <a:r>
            <a:rPr lang="en-US" sz="1400" b="0" i="0" u="none" dirty="0" smtClean="0"/>
            <a:t>$     </a:t>
          </a:r>
          <a:r>
            <a:rPr lang="en-US" sz="1400" b="0" dirty="0" smtClean="0"/>
            <a:t>3,955,011</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smtClean="0"/>
            <a:t>$     </a:t>
          </a:r>
          <a:r>
            <a:rPr lang="en-US" sz="1400" b="0" dirty="0" smtClean="0"/>
            <a:t>1,362,709</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40E9CBF9-2C06-45B4-B7F7-E160F59864A3}">
      <dgm:prSet phldrT="[Text]" custT="1"/>
      <dgm:spPr/>
      <dgm:t>
        <a:bodyPr/>
        <a:lstStyle/>
        <a:p>
          <a:r>
            <a:rPr lang="en-US" sz="2400" b="0" dirty="0" smtClean="0"/>
            <a:t>2017</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5,534,064 </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D01A1276-421B-478E-9E43-768ED29CBEC9}">
      <dgm:prSet custT="1"/>
      <dgm:spPr/>
      <dgm:t>
        <a:bodyPr/>
        <a:lstStyle/>
        <a:p>
          <a:r>
            <a:rPr lang="en-US" sz="1400" b="0" i="0" u="none" dirty="0" smtClean="0"/>
            <a:t>$     1,532,158  </a:t>
          </a:r>
          <a:endParaRPr lang="en-US" sz="1400" b="0" dirty="0"/>
        </a:p>
      </dgm:t>
    </dgm:pt>
    <dgm:pt modelId="{D8178DC5-1F0A-40BB-9BB0-F6925C016BF6}" type="parTrans" cxnId="{C324768F-95D5-419E-AE90-9455C61B988D}">
      <dgm:prSet/>
      <dgm:spPr/>
      <dgm:t>
        <a:bodyPr/>
        <a:lstStyle/>
        <a:p>
          <a:endParaRPr lang="en-US"/>
        </a:p>
      </dgm:t>
    </dgm:pt>
    <dgm:pt modelId="{D278FCB4-4693-4216-AB75-209BC6AD4939}" type="sibTrans" cxnId="{C324768F-95D5-419E-AE90-9455C61B988D}">
      <dgm:prSet/>
      <dgm:spPr/>
      <dgm:t>
        <a:bodyPr/>
        <a:lstStyle/>
        <a:p>
          <a:endParaRPr lang="en-US"/>
        </a:p>
      </dgm:t>
    </dgm:pt>
    <dgm:pt modelId="{0EBC32CD-F0C6-4839-9CF7-EA123E2DE43C}">
      <dgm:prSet custT="1"/>
      <dgm:spPr/>
      <dgm:t>
        <a:bodyPr/>
        <a:lstStyle/>
        <a:p>
          <a:r>
            <a:rPr lang="en-US" sz="1400" b="0" i="0" u="none" dirty="0" smtClean="0"/>
            <a:t>$          64,307  </a:t>
          </a:r>
          <a:endParaRPr lang="en-US" sz="1400" b="0" dirty="0"/>
        </a:p>
      </dgm:t>
    </dgm:pt>
    <dgm:pt modelId="{ADD4553C-7244-4621-87A7-F3A2840402E3}" type="parTrans" cxnId="{E4879F50-42F1-4609-877C-64D0A5A46CB6}">
      <dgm:prSet/>
      <dgm:spPr/>
      <dgm:t>
        <a:bodyPr/>
        <a:lstStyle/>
        <a:p>
          <a:endParaRPr lang="en-US"/>
        </a:p>
      </dgm:t>
    </dgm:pt>
    <dgm:pt modelId="{F0B22FDA-B239-4F7E-809F-88C8A9FACC41}" type="sibTrans" cxnId="{E4879F50-42F1-4609-877C-64D0A5A46CB6}">
      <dgm:prSet/>
      <dgm:spPr/>
      <dgm:t>
        <a:bodyPr/>
        <a:lstStyle/>
        <a:p>
          <a:endParaRPr lang="en-US"/>
        </a:p>
      </dgm:t>
    </dgm:pt>
    <dgm:pt modelId="{BBBB0AE7-1E1D-48F5-9A34-F2D83A344183}">
      <dgm:prSet custT="1"/>
      <dgm:spPr/>
      <dgm:t>
        <a:bodyPr/>
        <a:lstStyle/>
        <a:p>
          <a:r>
            <a:rPr lang="en-US" sz="1400" b="0" i="0" u="none" dirty="0" smtClean="0"/>
            <a:t>$     </a:t>
          </a:r>
          <a:r>
            <a:rPr lang="en-US" sz="1400" dirty="0" smtClean="0"/>
            <a:t>3,800,676</a:t>
          </a:r>
          <a:r>
            <a:rPr lang="en-US" sz="1400" b="0" i="0" u="none" dirty="0" smtClean="0"/>
            <a:t> </a:t>
          </a:r>
          <a:endParaRPr lang="en-US" sz="1400" b="0" dirty="0"/>
        </a:p>
      </dgm:t>
    </dgm:pt>
    <dgm:pt modelId="{BBFDBE82-F954-41EC-8BC2-FF1E6C9EB227}" type="parTrans" cxnId="{2D2FD7AB-A757-4265-944C-2EF7318E0295}">
      <dgm:prSet/>
      <dgm:spPr/>
      <dgm:t>
        <a:bodyPr/>
        <a:lstStyle/>
        <a:p>
          <a:endParaRPr lang="en-US"/>
        </a:p>
      </dgm:t>
    </dgm:pt>
    <dgm:pt modelId="{81F59421-29C7-4B0A-B7F7-4FF86DC6086F}" type="sibTrans" cxnId="{2D2FD7AB-A757-4265-944C-2EF7318E0295}">
      <dgm:prSet/>
      <dgm:spPr/>
      <dgm:t>
        <a:bodyPr/>
        <a:lstStyle/>
        <a:p>
          <a:endParaRPr lang="en-US"/>
        </a:p>
      </dgm:t>
    </dgm:pt>
    <dgm:pt modelId="{9D8D8A45-A29E-4207-BB49-69B12FA9E02E}">
      <dgm:prSet custT="1"/>
      <dgm:spPr/>
      <dgm:t>
        <a:bodyPr/>
        <a:lstStyle/>
        <a:p>
          <a:r>
            <a:rPr lang="en-US" sz="1400" b="0" i="0" u="none" dirty="0" smtClean="0"/>
            <a:t>$     </a:t>
          </a:r>
          <a:r>
            <a:rPr lang="en-US" sz="1400" dirty="0" smtClean="0"/>
            <a:t>5,397,141</a:t>
          </a:r>
          <a:r>
            <a:rPr lang="en-US" sz="1400" b="0" i="0" u="none" dirty="0" smtClean="0"/>
            <a:t> </a:t>
          </a:r>
          <a:endParaRPr lang="en-US" sz="1400" b="0" dirty="0"/>
        </a:p>
      </dgm:t>
    </dgm:pt>
    <dgm:pt modelId="{E6E3F192-F6A9-48B1-82A6-6D831D51F7B5}" type="parTrans" cxnId="{CB094A44-C922-41EF-B0A1-E9335677A90D}">
      <dgm:prSet/>
      <dgm:spPr/>
      <dgm:t>
        <a:bodyPr/>
        <a:lstStyle/>
        <a:p>
          <a:endParaRPr lang="en-US"/>
        </a:p>
      </dgm:t>
    </dgm:pt>
    <dgm:pt modelId="{F28C7F36-5FDF-47AE-9C8C-BA5E7DDF315F}" type="sibTrans" cxnId="{CB094A44-C922-41EF-B0A1-E9335677A90D}">
      <dgm:prSet/>
      <dgm:spPr/>
      <dgm:t>
        <a:bodyPr/>
        <a:lstStyle/>
        <a:p>
          <a:endParaRPr lang="en-US"/>
        </a:p>
      </dgm:t>
    </dgm:pt>
    <dgm:pt modelId="{95CC86E0-9E00-49AC-B3CF-4B85661FBD0C}">
      <dgm:prSet custT="1"/>
      <dgm:spPr/>
      <dgm:t>
        <a:bodyPr/>
        <a:lstStyle/>
        <a:p>
          <a:r>
            <a:rPr lang="en-US" sz="1400" b="0" i="0" u="none" dirty="0" smtClean="0"/>
            <a:t>$        </a:t>
          </a:r>
          <a:r>
            <a:rPr lang="en-US" sz="1400" dirty="0" smtClean="0"/>
            <a:t>136,923</a:t>
          </a:r>
          <a:endParaRPr lang="en-US" sz="1400" b="0" dirty="0"/>
        </a:p>
      </dgm:t>
    </dgm:pt>
    <dgm:pt modelId="{E6786312-067E-49E1-A338-7DA24EB2929E}" type="parTrans" cxnId="{73B90191-84FF-4E30-AC50-EE4F29ED94EE}">
      <dgm:prSet/>
      <dgm:spPr/>
      <dgm:t>
        <a:bodyPr/>
        <a:lstStyle/>
        <a:p>
          <a:endParaRPr lang="en-US"/>
        </a:p>
      </dgm:t>
    </dgm:pt>
    <dgm:pt modelId="{4DF676EF-4E12-4FBD-AFBA-7B451111737F}" type="sibTrans" cxnId="{73B90191-84FF-4E30-AC50-EE4F29ED94EE}">
      <dgm:prSet/>
      <dgm:spPr/>
      <dgm:t>
        <a:bodyPr/>
        <a:lstStyle/>
        <a:p>
          <a:endParaRPr lang="en-US"/>
        </a:p>
      </dgm:t>
    </dgm:pt>
    <dgm:pt modelId="{5165A07E-B3A7-48B6-B5AB-6BA78E6C4F41}">
      <dgm:prSet custT="1"/>
      <dgm:spPr/>
      <dgm:t>
        <a:bodyPr/>
        <a:lstStyle/>
        <a:p>
          <a:r>
            <a:rPr lang="en-US" sz="1400" b="0" i="0" u="none" dirty="0" smtClean="0"/>
            <a:t>$          -</a:t>
          </a:r>
          <a:endParaRPr lang="en-US" sz="1400" dirty="0"/>
        </a:p>
      </dgm:t>
    </dgm:pt>
    <dgm:pt modelId="{21676351-ED84-4194-91FC-C49900FB5263}" type="parTrans" cxnId="{E360EA12-4837-493E-8120-5EE3363C6860}">
      <dgm:prSet/>
      <dgm:spPr/>
      <dgm:t>
        <a:bodyPr/>
        <a:lstStyle/>
        <a:p>
          <a:endParaRPr lang="en-US"/>
        </a:p>
      </dgm:t>
    </dgm:pt>
    <dgm:pt modelId="{AB303C79-220C-44F8-8AA8-92794FB0F183}" type="sibTrans" cxnId="{E360EA12-4837-493E-8120-5EE3363C6860}">
      <dgm:prSet/>
      <dgm:spPr/>
      <dgm:t>
        <a:bodyPr/>
        <a:lstStyle/>
        <a:p>
          <a:endParaRPr lang="en-US"/>
        </a:p>
      </dgm:t>
    </dgm:pt>
    <dgm:pt modelId="{1D7F699F-0E0F-49B2-8AB8-364FB9A8CF14}">
      <dgm:prSet custT="1"/>
      <dgm:spPr/>
      <dgm:t>
        <a:bodyPr/>
        <a:lstStyle/>
        <a:p>
          <a:r>
            <a:rPr lang="en-US" sz="1400" dirty="0" smtClean="0"/>
            <a:t>$     </a:t>
          </a:r>
          <a:r>
            <a:rPr lang="en-US" sz="1400" b="0" dirty="0" smtClean="0"/>
            <a:t>3,847,243</a:t>
          </a:r>
          <a:endParaRPr lang="en-US" sz="1400" dirty="0"/>
        </a:p>
      </dgm:t>
    </dgm:pt>
    <dgm:pt modelId="{EF2F7660-C79C-4937-8C8D-7524E3C508C9}" type="parTrans" cxnId="{E22BCD37-DCCD-4053-A906-0B57BDB3E371}">
      <dgm:prSet/>
      <dgm:spPr/>
      <dgm:t>
        <a:bodyPr/>
        <a:lstStyle/>
        <a:p>
          <a:endParaRPr lang="en-US"/>
        </a:p>
      </dgm:t>
    </dgm:pt>
    <dgm:pt modelId="{14B5FDEE-B609-4EC4-AB50-998843330AF0}" type="sibTrans" cxnId="{E22BCD37-DCCD-4053-A906-0B57BDB3E371}">
      <dgm:prSet/>
      <dgm:spPr/>
      <dgm:t>
        <a:bodyPr/>
        <a:lstStyle/>
        <a:p>
          <a:endParaRPr lang="en-US"/>
        </a:p>
      </dgm:t>
    </dgm:pt>
    <dgm:pt modelId="{5D19F4C4-397C-475F-9868-F68666EBD479}">
      <dgm:prSet custT="1"/>
      <dgm:spPr/>
      <dgm:t>
        <a:bodyPr/>
        <a:lstStyle/>
        <a:p>
          <a:r>
            <a:rPr lang="en-US" sz="1400" dirty="0" smtClean="0"/>
            <a:t>$     </a:t>
          </a:r>
          <a:r>
            <a:rPr lang="en-US" sz="1400" b="0" dirty="0" smtClean="0"/>
            <a:t>5,209,952</a:t>
          </a:r>
          <a:endParaRPr lang="en-US" sz="1400" dirty="0"/>
        </a:p>
      </dgm:t>
    </dgm:pt>
    <dgm:pt modelId="{93BE60A1-DDE1-4EBA-BBF3-F5B188319FF8}" type="parTrans" cxnId="{340C63DC-B5EB-4D35-A996-10AF52835D42}">
      <dgm:prSet/>
      <dgm:spPr/>
      <dgm:t>
        <a:bodyPr/>
        <a:lstStyle/>
        <a:p>
          <a:endParaRPr lang="en-US"/>
        </a:p>
      </dgm:t>
    </dgm:pt>
    <dgm:pt modelId="{25E80E39-A6BC-49D7-965D-65F554EF165D}" type="sibTrans" cxnId="{340C63DC-B5EB-4D35-A996-10AF52835D42}">
      <dgm:prSet/>
      <dgm:spPr/>
      <dgm:t>
        <a:bodyPr/>
        <a:lstStyle/>
        <a:p>
          <a:endParaRPr lang="en-US"/>
        </a:p>
      </dgm:t>
    </dgm:pt>
    <dgm:pt modelId="{83A9EBAB-5C48-4A89-BEF4-3DE088B810DD}">
      <dgm:prSet custT="1"/>
      <dgm:spPr/>
      <dgm:t>
        <a:bodyPr/>
        <a:lstStyle/>
        <a:p>
          <a:r>
            <a:rPr lang="en-US" sz="1400" dirty="0" smtClean="0"/>
            <a:t>$    </a:t>
          </a:r>
          <a:r>
            <a:rPr lang="en-US" sz="1400" b="0" dirty="0" smtClean="0"/>
            <a:t>(1,254,941)</a:t>
          </a:r>
          <a:endParaRPr lang="en-US" sz="1400" dirty="0"/>
        </a:p>
      </dgm:t>
    </dgm:pt>
    <dgm:pt modelId="{EE6E6BB8-1CEF-462C-BC9D-EE72B97524B4}" type="parTrans" cxnId="{D869EC40-45F3-4C17-AEC1-DD0AC8497AD6}">
      <dgm:prSet/>
      <dgm:spPr/>
      <dgm:t>
        <a:bodyPr/>
        <a:lstStyle/>
        <a:p>
          <a:endParaRPr lang="en-US"/>
        </a:p>
      </dgm:t>
    </dgm:pt>
    <dgm:pt modelId="{E4DCA019-60E3-4DC6-BD2B-1DB48ECE09F1}" type="sibTrans" cxnId="{D869EC40-45F3-4C17-AEC1-DD0AC8497AD6}">
      <dgm:prSet/>
      <dgm:spPr/>
      <dgm:t>
        <a:bodyPr/>
        <a:lstStyle/>
        <a:p>
          <a:endParaRPr lang="en-US"/>
        </a:p>
      </dgm:t>
    </dgm:pt>
    <dgm:pt modelId="{90E83C57-C700-490B-82AB-E32E8AF74D00}">
      <dgm:prSet custT="1"/>
      <dgm:spPr/>
      <dgm:t>
        <a:bodyPr/>
        <a:lstStyle/>
        <a:p>
          <a:r>
            <a:rPr lang="en-US" sz="1400" dirty="0" smtClean="0"/>
            <a:t>$     1,028,207</a:t>
          </a:r>
          <a:endParaRPr lang="en-US" sz="1400" dirty="0"/>
        </a:p>
      </dgm:t>
    </dgm:pt>
    <dgm:pt modelId="{2F9AA440-58C0-44DC-985C-6F4523C05359}" type="parTrans" cxnId="{100CCD5C-B2AB-4951-9042-5466EE480F97}">
      <dgm:prSet/>
      <dgm:spPr/>
      <dgm:t>
        <a:bodyPr/>
        <a:lstStyle/>
        <a:p>
          <a:endParaRPr lang="en-US"/>
        </a:p>
      </dgm:t>
    </dgm:pt>
    <dgm:pt modelId="{976967F8-7068-4FE4-A0F4-63A94DF2A112}" type="sibTrans" cxnId="{100CCD5C-B2AB-4951-9042-5466EE480F97}">
      <dgm:prSet/>
      <dgm:spPr/>
      <dgm:t>
        <a:bodyPr/>
        <a:lstStyle/>
        <a:p>
          <a:endParaRPr lang="en-US"/>
        </a:p>
      </dgm:t>
    </dgm:pt>
    <dgm:pt modelId="{88A5469D-65D9-42A4-9B20-C26C1FAC8C5D}">
      <dgm:prSet custT="1"/>
      <dgm:spPr/>
      <dgm:t>
        <a:bodyPr/>
        <a:lstStyle/>
        <a:p>
          <a:endParaRPr lang="en-US" sz="1400" dirty="0"/>
        </a:p>
      </dgm:t>
    </dgm:pt>
    <dgm:pt modelId="{0E94723F-0184-40F7-828E-126D418A94CB}" type="parTrans" cxnId="{E86F71D2-08E2-471B-BD94-523A4E9C3A8D}">
      <dgm:prSet/>
      <dgm:spPr/>
      <dgm:t>
        <a:bodyPr/>
        <a:lstStyle/>
        <a:p>
          <a:endParaRPr lang="en-US"/>
        </a:p>
      </dgm:t>
    </dgm:pt>
    <dgm:pt modelId="{7B6FCB1B-3565-4174-8F86-8678DAB66FBD}" type="sibTrans" cxnId="{E86F71D2-08E2-471B-BD94-523A4E9C3A8D}">
      <dgm:prSet/>
      <dgm:spPr/>
      <dgm:t>
        <a:bodyPr/>
        <a:lstStyle/>
        <a:p>
          <a:endParaRPr lang="en-US"/>
        </a:p>
      </dgm:t>
    </dgm:pt>
    <dgm:pt modelId="{9F685490-1631-47B8-BEAE-8BCC24959813}">
      <dgm:prSet custT="1"/>
      <dgm:spPr/>
      <dgm:t>
        <a:bodyPr/>
        <a:lstStyle/>
        <a:p>
          <a:r>
            <a:rPr lang="en-US" sz="1400" dirty="0" smtClean="0"/>
            <a:t>Does not includes conference services data</a:t>
          </a:r>
          <a:endParaRPr lang="en-US" sz="1400" dirty="0"/>
        </a:p>
      </dgm:t>
    </dgm:pt>
    <dgm:pt modelId="{285FB292-D4DC-4A63-9750-E3B7AF42E4A5}" type="parTrans" cxnId="{5056DC6C-190B-4374-A412-9341006F127D}">
      <dgm:prSet/>
      <dgm:spPr/>
      <dgm:t>
        <a:bodyPr/>
        <a:lstStyle/>
        <a:p>
          <a:endParaRPr lang="en-US"/>
        </a:p>
      </dgm:t>
    </dgm:pt>
    <dgm:pt modelId="{7727DCF7-EAAF-41FE-A109-5BB934C7F2D3}" type="sibTrans" cxnId="{5056DC6C-190B-4374-A412-9341006F127D}">
      <dgm:prSet/>
      <dgm:spPr/>
      <dgm:t>
        <a:bodyPr/>
        <a:lstStyle/>
        <a:p>
          <a:endParaRPr lang="en-US"/>
        </a:p>
      </dgm:t>
    </dgm:pt>
    <dgm:pt modelId="{C4C932D7-2EA5-4A89-92A8-3C45E33A8992}">
      <dgm:prSet custT="1"/>
      <dgm:spPr/>
      <dgm:t>
        <a:bodyPr/>
        <a:lstStyle/>
        <a:p>
          <a:endParaRPr lang="en-US" sz="1400" b="0" dirty="0"/>
        </a:p>
      </dgm:t>
    </dgm:pt>
    <dgm:pt modelId="{91E8A574-2DAC-4EB1-B39E-CA9DE400AE06}" type="parTrans" cxnId="{F1F6A4B5-5255-4D27-870B-D8C20455B60A}">
      <dgm:prSet/>
      <dgm:spPr/>
      <dgm:t>
        <a:bodyPr/>
        <a:lstStyle/>
        <a:p>
          <a:endParaRPr lang="en-US"/>
        </a:p>
      </dgm:t>
    </dgm:pt>
    <dgm:pt modelId="{976DB980-EC34-48F7-A357-CB461D4C5114}" type="sibTrans" cxnId="{F1F6A4B5-5255-4D27-870B-D8C20455B60A}">
      <dgm:prSet/>
      <dgm:spPr/>
      <dgm:t>
        <a:bodyPr/>
        <a:lstStyle/>
        <a:p>
          <a:endParaRPr lang="en-US"/>
        </a:p>
      </dgm:t>
    </dgm:pt>
    <dgm:pt modelId="{AB7F72CD-3819-4898-9468-C7AAA111FE99}">
      <dgm:prSet custT="1"/>
      <dgm:spPr/>
      <dgm:t>
        <a:bodyPr/>
        <a:lstStyle/>
        <a:p>
          <a:endParaRPr lang="en-US" sz="1400" b="0" dirty="0"/>
        </a:p>
      </dgm:t>
    </dgm:pt>
    <dgm:pt modelId="{7F45CEFC-9B88-486D-84AA-4376511B6EB8}" type="parTrans" cxnId="{6648AC72-1F1D-416D-AB19-1CD35ABAEBD2}">
      <dgm:prSet/>
      <dgm:spPr/>
      <dgm:t>
        <a:bodyPr/>
        <a:lstStyle/>
        <a:p>
          <a:endParaRPr lang="en-US"/>
        </a:p>
      </dgm:t>
    </dgm:pt>
    <dgm:pt modelId="{34069111-D867-42B6-A5EB-7239B24AA617}" type="sibTrans" cxnId="{6648AC72-1F1D-416D-AB19-1CD35ABAEBD2}">
      <dgm:prSet/>
      <dgm:spPr/>
      <dgm:t>
        <a:bodyPr/>
        <a:lstStyle/>
        <a:p>
          <a:endParaRPr lang="en-US"/>
        </a:p>
      </dgm:t>
    </dgm:pt>
    <dgm:pt modelId="{72F19B85-C5D6-4B5F-833D-5087E40EA5B6}">
      <dgm:prSet custT="1"/>
      <dgm:spPr/>
      <dgm:t>
        <a:bodyPr/>
        <a:lstStyle/>
        <a:p>
          <a:r>
            <a:rPr lang="en-US" sz="1400" b="0" i="0" u="none" dirty="0" smtClean="0"/>
            <a:t>Includes conference services data </a:t>
          </a:r>
          <a:endParaRPr lang="en-US" sz="1400" b="0" dirty="0"/>
        </a:p>
      </dgm:t>
    </dgm:pt>
    <dgm:pt modelId="{9CC567F6-A964-4E77-8D91-F525CFB39164}" type="parTrans" cxnId="{62F693BE-8D6A-4B08-9F73-0485AAD20A1C}">
      <dgm:prSet/>
      <dgm:spPr/>
      <dgm:t>
        <a:bodyPr/>
        <a:lstStyle/>
        <a:p>
          <a:endParaRPr lang="en-US"/>
        </a:p>
      </dgm:t>
    </dgm:pt>
    <dgm:pt modelId="{14CB0531-F3EA-4EEF-9A20-605FDE0C1FC2}" type="sibTrans" cxnId="{62F693BE-8D6A-4B08-9F73-0485AAD20A1C}">
      <dgm:prSet/>
      <dgm:spPr/>
      <dgm:t>
        <a:bodyPr/>
        <a:lstStyle/>
        <a:p>
          <a:endParaRPr lang="en-US"/>
        </a:p>
      </dgm:t>
    </dgm:pt>
    <dgm:pt modelId="{017CAECA-5891-467D-BF9E-72A8D67F8292}">
      <dgm:prSet custT="1"/>
      <dgm:spPr/>
      <dgm:t>
        <a:bodyPr/>
        <a:lstStyle/>
        <a:p>
          <a:endParaRPr lang="en-US" sz="1400" dirty="0"/>
        </a:p>
      </dgm:t>
    </dgm:pt>
    <dgm:pt modelId="{9CD8C5C1-9725-4324-BFFC-82BD514B3971}" type="parTrans" cxnId="{38C2E03B-4960-459D-A72E-D07BE30B9830}">
      <dgm:prSet/>
      <dgm:spPr/>
      <dgm:t>
        <a:bodyPr/>
        <a:lstStyle/>
        <a:p>
          <a:endParaRPr lang="en-US"/>
        </a:p>
      </dgm:t>
    </dgm:pt>
    <dgm:pt modelId="{256A2E85-BF1F-49AA-909C-7A9FE3737FCA}" type="sibTrans" cxnId="{38C2E03B-4960-459D-A72E-D07BE30B9830}">
      <dgm:prSet/>
      <dgm:spPr/>
      <dgm:t>
        <a:bodyPr/>
        <a:lstStyle/>
        <a:p>
          <a:endParaRPr lang="en-US"/>
        </a:p>
      </dgm:t>
    </dgm:pt>
    <dgm:pt modelId="{0356928A-F08C-4D07-82D0-52BA79AF0FCF}">
      <dgm:prSet phldrT="[Text]" custT="1"/>
      <dgm:spPr/>
      <dgm:t>
        <a:bodyPr/>
        <a:lstStyle/>
        <a:p>
          <a:r>
            <a:rPr lang="en-US" sz="1400" b="0" dirty="0" smtClean="0"/>
            <a:t>$   4,068,958</a:t>
          </a:r>
          <a:endParaRPr lang="en-US" sz="1400" b="0" dirty="0"/>
        </a:p>
      </dgm:t>
    </dgm:pt>
    <dgm:pt modelId="{8AB95569-EF4C-4CB9-B814-5EB67F0B23E3}" type="parTrans" cxnId="{20EFAAD7-F81C-473B-A745-0DB4CF71B3DF}">
      <dgm:prSet/>
      <dgm:spPr/>
      <dgm:t>
        <a:bodyPr/>
        <a:lstStyle/>
        <a:p>
          <a:endParaRPr lang="en-US"/>
        </a:p>
      </dgm:t>
    </dgm:pt>
    <dgm:pt modelId="{DE9F5C86-7994-4F08-BAC9-21AE593042B4}" type="sibTrans" cxnId="{20EFAAD7-F81C-473B-A745-0DB4CF71B3DF}">
      <dgm:prSet/>
      <dgm:spPr/>
      <dgm:t>
        <a:bodyPr/>
        <a:lstStyle/>
        <a:p>
          <a:endParaRPr lang="en-US"/>
        </a:p>
      </dgm:t>
    </dgm:pt>
    <dgm:pt modelId="{39689AFC-8A8E-43D6-842E-3072D142689A}">
      <dgm:prSet phldrT="[Text]" custT="1"/>
      <dgm:spPr/>
      <dgm:t>
        <a:bodyPr/>
        <a:lstStyle/>
        <a:p>
          <a:r>
            <a:rPr lang="en-US" sz="1400" b="0" dirty="0" smtClean="0"/>
            <a:t>$   1,457,518</a:t>
          </a:r>
          <a:endParaRPr lang="en-US" sz="1400" b="0" dirty="0"/>
        </a:p>
      </dgm:t>
    </dgm:pt>
    <dgm:pt modelId="{17598964-0C4C-4B2D-9757-4E3A6687EC51}" type="parTrans" cxnId="{49109E3F-FDE2-492C-B021-A416A61095AF}">
      <dgm:prSet/>
      <dgm:spPr/>
      <dgm:t>
        <a:bodyPr/>
        <a:lstStyle/>
        <a:p>
          <a:endParaRPr lang="en-US"/>
        </a:p>
      </dgm:t>
    </dgm:pt>
    <dgm:pt modelId="{65E750C3-A422-48BF-BE76-24596408F3C9}" type="sibTrans" cxnId="{49109E3F-FDE2-492C-B021-A416A61095AF}">
      <dgm:prSet/>
      <dgm:spPr/>
      <dgm:t>
        <a:bodyPr/>
        <a:lstStyle/>
        <a:p>
          <a:endParaRPr lang="en-US"/>
        </a:p>
      </dgm:t>
    </dgm:pt>
    <dgm:pt modelId="{C96CBD33-BB5A-46EA-A0DC-9D8DB497649A}">
      <dgm:prSet phldrT="[Text]" custT="1"/>
      <dgm:spPr/>
      <dgm:t>
        <a:bodyPr/>
        <a:lstStyle/>
        <a:p>
          <a:r>
            <a:rPr lang="en-US" sz="1400" b="0" dirty="0" smtClean="0"/>
            <a:t>$       -</a:t>
          </a:r>
          <a:endParaRPr lang="en-US" sz="1400" b="0" dirty="0"/>
        </a:p>
      </dgm:t>
    </dgm:pt>
    <dgm:pt modelId="{9A209556-3A57-4943-AB13-8DA35BA21118}" type="parTrans" cxnId="{06DEB312-245A-4535-B830-933385FD7F11}">
      <dgm:prSet/>
      <dgm:spPr/>
      <dgm:t>
        <a:bodyPr/>
        <a:lstStyle/>
        <a:p>
          <a:endParaRPr lang="en-US"/>
        </a:p>
      </dgm:t>
    </dgm:pt>
    <dgm:pt modelId="{DB71C653-023C-4DC6-A02F-8B510E40580A}" type="sibTrans" cxnId="{06DEB312-245A-4535-B830-933385FD7F11}">
      <dgm:prSet/>
      <dgm:spPr/>
      <dgm:t>
        <a:bodyPr/>
        <a:lstStyle/>
        <a:p>
          <a:endParaRPr lang="en-US"/>
        </a:p>
      </dgm:t>
    </dgm:pt>
    <dgm:pt modelId="{B070E9BB-B4FE-48E8-BCEF-B610C1236A34}">
      <dgm:prSet phldrT="[Text]" custT="1"/>
      <dgm:spPr/>
      <dgm:t>
        <a:bodyPr/>
        <a:lstStyle/>
        <a:p>
          <a:r>
            <a:rPr lang="en-US" sz="1400" b="0" dirty="0" smtClean="0"/>
            <a:t>$   3,411,930</a:t>
          </a:r>
          <a:endParaRPr lang="en-US" sz="1400" b="0" dirty="0"/>
        </a:p>
      </dgm:t>
    </dgm:pt>
    <dgm:pt modelId="{0856351B-2F2B-430B-94D4-A79E8281D54F}" type="parTrans" cxnId="{18D85C12-E296-47BB-97A2-4615C6D5CDCF}">
      <dgm:prSet/>
      <dgm:spPr/>
      <dgm:t>
        <a:bodyPr/>
        <a:lstStyle/>
        <a:p>
          <a:endParaRPr lang="en-US"/>
        </a:p>
      </dgm:t>
    </dgm:pt>
    <dgm:pt modelId="{AEDF7753-0B26-4048-8736-F1E0900BB482}" type="sibTrans" cxnId="{18D85C12-E296-47BB-97A2-4615C6D5CDCF}">
      <dgm:prSet/>
      <dgm:spPr/>
      <dgm:t>
        <a:bodyPr/>
        <a:lstStyle/>
        <a:p>
          <a:endParaRPr lang="en-US"/>
        </a:p>
      </dgm:t>
    </dgm:pt>
    <dgm:pt modelId="{009734AF-E074-48E7-880A-9003D93FDC57}">
      <dgm:prSet phldrT="[Text]" custT="1"/>
      <dgm:spPr/>
      <dgm:t>
        <a:bodyPr/>
        <a:lstStyle/>
        <a:p>
          <a:endParaRPr lang="en-US" sz="1400" b="0" dirty="0"/>
        </a:p>
      </dgm:t>
    </dgm:pt>
    <dgm:pt modelId="{76F035FE-7CDA-474E-9D1A-F303427D0D7D}" type="parTrans" cxnId="{6C89CF88-468E-4435-9651-692C3648F2D8}">
      <dgm:prSet/>
      <dgm:spPr/>
      <dgm:t>
        <a:bodyPr/>
        <a:lstStyle/>
        <a:p>
          <a:endParaRPr lang="en-US"/>
        </a:p>
      </dgm:t>
    </dgm:pt>
    <dgm:pt modelId="{7EC691CF-815C-4EAC-8885-603BFD7CF770}" type="sibTrans" cxnId="{6C89CF88-468E-4435-9651-692C3648F2D8}">
      <dgm:prSet/>
      <dgm:spPr/>
      <dgm:t>
        <a:bodyPr/>
        <a:lstStyle/>
        <a:p>
          <a:endParaRPr lang="en-US"/>
        </a:p>
      </dgm:t>
    </dgm:pt>
    <dgm:pt modelId="{73EE17A2-53F3-4F64-A0A0-064917AFAE12}">
      <dgm:prSet phldrT="[Text]" custT="1"/>
      <dgm:spPr/>
      <dgm:t>
        <a:bodyPr/>
        <a:lstStyle/>
        <a:p>
          <a:r>
            <a:rPr lang="en-US" sz="1400" b="0" dirty="0" smtClean="0"/>
            <a:t>$     (800,490)</a:t>
          </a:r>
          <a:endParaRPr lang="en-US" sz="1400" b="0" dirty="0"/>
        </a:p>
      </dgm:t>
    </dgm:pt>
    <dgm:pt modelId="{3DF1C544-6707-41DF-8CF0-2F8E9735F846}" type="sibTrans" cxnId="{9C83B7CB-A9C2-41B8-85AA-CAA07E14A847}">
      <dgm:prSet/>
      <dgm:spPr/>
      <dgm:t>
        <a:bodyPr/>
        <a:lstStyle/>
        <a:p>
          <a:endParaRPr lang="en-US"/>
        </a:p>
      </dgm:t>
    </dgm:pt>
    <dgm:pt modelId="{9342FC12-A4D7-4868-BFC8-80C744433CB9}" type="parTrans" cxnId="{9C83B7CB-A9C2-41B8-85AA-CAA07E14A847}">
      <dgm:prSet/>
      <dgm:spPr/>
      <dgm:t>
        <a:bodyPr/>
        <a:lstStyle/>
        <a:p>
          <a:endParaRPr lang="en-US"/>
        </a:p>
      </dgm:t>
    </dgm:pt>
    <dgm:pt modelId="{DBC057EA-44EE-4063-BDE9-6E082BAA32B3}">
      <dgm:prSet phldrT="[Text]" custT="1"/>
      <dgm:spPr/>
      <dgm:t>
        <a:bodyPr/>
        <a:lstStyle/>
        <a:p>
          <a:r>
            <a:rPr lang="en-US" sz="1400" b="0" dirty="0" smtClean="0"/>
            <a:t>$      532,590</a:t>
          </a:r>
          <a:endParaRPr lang="en-US" sz="1400" b="0" dirty="0"/>
        </a:p>
      </dgm:t>
    </dgm:pt>
    <dgm:pt modelId="{B565261A-59AB-4BA3-8242-B1F92E07CDEE}" type="sibTrans" cxnId="{718F9FA6-3229-42C5-8253-06EC0EEA1CEF}">
      <dgm:prSet/>
      <dgm:spPr/>
      <dgm:t>
        <a:bodyPr/>
        <a:lstStyle/>
        <a:p>
          <a:endParaRPr lang="en-US"/>
        </a:p>
      </dgm:t>
    </dgm:pt>
    <dgm:pt modelId="{1415F94D-3A07-4B7D-8449-E0475D85BBDF}" type="parTrans" cxnId="{718F9FA6-3229-42C5-8253-06EC0EEA1CEF}">
      <dgm:prSet/>
      <dgm:spPr/>
      <dgm:t>
        <a:bodyPr/>
        <a:lstStyle/>
        <a:p>
          <a:endParaRPr lang="en-US"/>
        </a:p>
      </dgm:t>
    </dgm:pt>
    <dgm:pt modelId="{08A8FFC3-1B8E-43C9-8BD3-E7E7DF1943D3}">
      <dgm:prSet phldrT="[Text]" custT="1"/>
      <dgm:spPr/>
      <dgm:t>
        <a:bodyPr/>
        <a:lstStyle/>
        <a:p>
          <a:r>
            <a:rPr lang="en-US" sz="1400" b="0" dirty="0" smtClean="0"/>
            <a:t>$   4,869,448</a:t>
          </a:r>
          <a:endParaRPr lang="en-US" sz="1400" b="0" dirty="0"/>
        </a:p>
      </dgm:t>
    </dgm:pt>
    <dgm:pt modelId="{9E67731A-24B4-4DE0-BDE8-30C4ABABE735}" type="parTrans" cxnId="{585354C6-2A28-486B-AE38-CA8181A6EA86}">
      <dgm:prSet/>
      <dgm:spPr/>
      <dgm:t>
        <a:bodyPr/>
        <a:lstStyle/>
        <a:p>
          <a:endParaRPr lang="en-US"/>
        </a:p>
      </dgm:t>
    </dgm:pt>
    <dgm:pt modelId="{B2AE8C8F-7A16-449D-AF56-43ADEC49508C}" type="sibTrans" cxnId="{585354C6-2A28-486B-AE38-CA8181A6EA86}">
      <dgm:prSet/>
      <dgm:spPr/>
      <dgm:t>
        <a:bodyPr/>
        <a:lstStyle/>
        <a:p>
          <a:endParaRPr lang="en-US"/>
        </a:p>
      </dgm:t>
    </dgm:pt>
    <dgm:pt modelId="{0134C814-2E45-4880-B543-A506ED65B3A2}">
      <dgm:prSet phldrT="[Text]" custT="1"/>
      <dgm:spPr/>
      <dgm:t>
        <a:bodyPr/>
        <a:lstStyle/>
        <a:p>
          <a:r>
            <a:rPr lang="en-US" sz="1400" dirty="0" smtClean="0"/>
            <a:t>Potomac Place Ground Rent and Reserves</a:t>
          </a:r>
          <a:endParaRPr lang="en-US" sz="1400" dirty="0"/>
        </a:p>
      </dgm:t>
    </dgm:pt>
    <dgm:pt modelId="{16D01528-4A7A-4DCD-8708-8591D02D2A9F}" type="parTrans" cxnId="{69539B88-E8BC-48F5-86D2-33D2090F2B66}">
      <dgm:prSet/>
      <dgm:spPr/>
      <dgm:t>
        <a:bodyPr/>
        <a:lstStyle/>
        <a:p>
          <a:endParaRPr lang="en-US"/>
        </a:p>
      </dgm:t>
    </dgm:pt>
    <dgm:pt modelId="{5282DD0D-3B33-4368-BD2F-CF0E7D5BC275}" type="sibTrans" cxnId="{69539B88-E8BC-48F5-86D2-33D2090F2B66}">
      <dgm:prSet/>
      <dgm:spPr/>
      <dgm:t>
        <a:bodyPr/>
        <a:lstStyle/>
        <a:p>
          <a:endParaRPr lang="en-US"/>
        </a:p>
      </dgm:t>
    </dgm:pt>
    <dgm:pt modelId="{C04212F5-BB37-45F5-B9C2-FE16E82F5034}">
      <dgm:prSet custT="1"/>
      <dgm:spPr/>
      <dgm:t>
        <a:bodyPr/>
        <a:lstStyle/>
        <a:p>
          <a:endParaRPr lang="en-US" sz="1400" b="0" dirty="0"/>
        </a:p>
      </dgm:t>
    </dgm:pt>
    <dgm:pt modelId="{7047AE94-63B4-40F4-8DEC-DA8EE7E6D3F3}" type="parTrans" cxnId="{4569C5B0-0698-4F0F-8C2B-1AF6FC795134}">
      <dgm:prSet/>
      <dgm:spPr/>
      <dgm:t>
        <a:bodyPr/>
        <a:lstStyle/>
        <a:p>
          <a:endParaRPr lang="en-US"/>
        </a:p>
      </dgm:t>
    </dgm:pt>
    <dgm:pt modelId="{F6FD6E07-DF50-4FD7-A2B3-92322F431393}" type="sibTrans" cxnId="{4569C5B0-0698-4F0F-8C2B-1AF6FC795134}">
      <dgm:prSet/>
      <dgm:spPr/>
      <dgm:t>
        <a:bodyPr/>
        <a:lstStyle/>
        <a:p>
          <a:endParaRPr lang="en-US"/>
        </a:p>
      </dgm:t>
    </dgm:pt>
    <dgm:pt modelId="{25BD53DC-F505-4202-A721-DD2FC5525881}">
      <dgm:prSet phldrT="[Text]" custT="1"/>
      <dgm:spPr/>
      <dgm:t>
        <a:bodyPr/>
        <a:lstStyle/>
        <a:p>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94C1E060-4C6B-4C16-B825-7268102E5780}">
      <dgm:prSet phldrT="[Text]" custT="1"/>
      <dgm:spPr/>
      <dgm:t>
        <a:bodyPr/>
        <a:lstStyle/>
        <a:p>
          <a:r>
            <a:rPr lang="en-US" sz="1400" b="0" dirty="0" smtClean="0"/>
            <a:t>Does not include conference services data</a:t>
          </a:r>
          <a:endParaRPr lang="en-US" sz="1400" b="0" dirty="0"/>
        </a:p>
      </dgm:t>
    </dgm:pt>
    <dgm:pt modelId="{153C5E19-7BA4-4E00-AC04-B867B7DC205B}" type="sibTrans" cxnId="{A1954C70-F57C-4B7B-B135-6042C67C9071}">
      <dgm:prSet/>
      <dgm:spPr/>
      <dgm:t>
        <a:bodyPr/>
        <a:lstStyle/>
        <a:p>
          <a:endParaRPr lang="en-US"/>
        </a:p>
      </dgm:t>
    </dgm:pt>
    <dgm:pt modelId="{8AF32F1F-6DDD-4E97-9660-76BA97C41843}" type="parTrans" cxnId="{A1954C70-F57C-4B7B-B135-6042C67C9071}">
      <dgm:prSet/>
      <dgm:spPr/>
      <dgm:t>
        <a:bodyPr/>
        <a:lstStyle/>
        <a:p>
          <a:endParaRPr lang="en-US"/>
        </a:p>
      </dgm:t>
    </dgm:pt>
    <dgm:pt modelId="{6921BDB2-73A6-4A24-9C76-44CA0472C2B5}">
      <dgm:prSet phldrT="[Text]" custT="1"/>
      <dgm:spPr/>
      <dgm:t>
        <a:bodyPr/>
        <a:lstStyle/>
        <a:p>
          <a:r>
            <a:rPr lang="en-US" sz="1400" dirty="0" smtClean="0"/>
            <a:t>Transfer of Funds to cover student refunds paid</a:t>
          </a:r>
          <a:endParaRPr lang="en-US" sz="1400" dirty="0"/>
        </a:p>
      </dgm:t>
    </dgm:pt>
    <dgm:pt modelId="{A3DB104E-0856-49DF-ABAB-B01130FAB5A9}" type="parTrans" cxnId="{1E1B7FC4-F7F0-445D-A661-BDBF0F0D73AA}">
      <dgm:prSet/>
      <dgm:spPr/>
    </dgm:pt>
    <dgm:pt modelId="{F4BAF11B-D4D8-4B94-8856-98715139BE3A}" type="sibTrans" cxnId="{1E1B7FC4-F7F0-445D-A661-BDBF0F0D73AA}">
      <dgm:prSet/>
      <dgm:spPr/>
    </dgm:pt>
    <dgm:pt modelId="{BB69057F-C8AA-4300-A156-5960FDC593A0}">
      <dgm:prSet phldrT="[Text]" custT="1"/>
      <dgm:spPr/>
      <dgm:t>
        <a:bodyPr/>
        <a:lstStyle/>
        <a:p>
          <a:r>
            <a:rPr lang="en-US" sz="1400" b="0" dirty="0" smtClean="0"/>
            <a:t>$      ( 54,239)</a:t>
          </a:r>
          <a:endParaRPr lang="en-US" sz="1400" b="0" dirty="0"/>
        </a:p>
      </dgm:t>
    </dgm:pt>
    <dgm:pt modelId="{F83A60BB-CB10-4046-8506-ED9149D7785F}" type="parTrans" cxnId="{136E38FF-BB34-401A-B915-E12D2D3D1E78}">
      <dgm:prSet/>
      <dgm:spPr/>
    </dgm:pt>
    <dgm:pt modelId="{7A2D3A7F-BF41-4039-835B-B9FC21E26E70}" type="sibTrans" cxnId="{136E38FF-BB34-401A-B915-E12D2D3D1E78}">
      <dgm:prSet/>
      <dgm:spPr/>
    </dgm:pt>
    <dgm:pt modelId="{00C35696-10B8-4ABF-AAE7-BFD0C1E5DAD9}">
      <dgm:prSet phldrT="[Text]" custT="1"/>
      <dgm:spPr/>
      <dgm:t>
        <a:bodyPr/>
        <a:lstStyle/>
        <a:p>
          <a:endParaRPr lang="en-US" sz="1400" b="0" dirty="0"/>
        </a:p>
      </dgm:t>
    </dgm:pt>
    <dgm:pt modelId="{5EE40272-848C-4879-9F91-750D73094DC2}" type="parTrans" cxnId="{998A21B8-F852-4361-B5DC-737E5FEA63FB}">
      <dgm:prSet/>
      <dgm:spPr/>
    </dgm:pt>
    <dgm:pt modelId="{B973DC7E-11D3-4E05-863E-F3EDBDF16276}" type="sibTrans" cxnId="{998A21B8-F852-4361-B5DC-737E5FEA63FB}">
      <dgm:prSet/>
      <dgm:spPr/>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560">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custScaleX="100096" custScaleY="100710" custLinFactNeighborX="324" custLinFactNeighborY="-1185">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custLinFactNeighborX="818" custLinFactNeighborY="-93">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341098E9-260A-4002-BB5E-7EEAE8863DB0}" type="presOf" srcId="{5D19F4C4-397C-475F-9868-F68666EBD479}" destId="{83548E15-6AA7-456C-B836-1C196C6872B9}" srcOrd="0" destOrd="4" presId="urn:microsoft.com/office/officeart/2005/8/layout/hList1"/>
    <dgm:cxn modelId="{8663D9AC-5EAC-4143-94D0-C71390797AF1}" type="presOf" srcId="{00C35696-10B8-4ABF-AAE7-BFD0C1E5DAD9}" destId="{F9600A45-9DFB-4944-9BF8-D41E1DCFD670}" srcOrd="0" destOrd="7" presId="urn:microsoft.com/office/officeart/2005/8/layout/hList1"/>
    <dgm:cxn modelId="{E360EA12-4837-493E-8120-5EE3363C6860}" srcId="{8085C42C-F2E6-4709-9B25-E51BA70B324C}" destId="{5165A07E-B3A7-48B6-B5AB-6BA78E6C4F41}" srcOrd="2" destOrd="0" parTransId="{21676351-ED84-4194-91FC-C49900FB5263}" sibTransId="{AB303C79-220C-44F8-8AA8-92794FB0F183}"/>
    <dgm:cxn modelId="{20EFAAD7-F81C-473B-A745-0DB4CF71B3DF}" srcId="{0678B6A5-63DF-4BE3-A7D8-636702DE8283}" destId="{0356928A-F08C-4D07-82D0-52BA79AF0FCF}" srcOrd="0" destOrd="0" parTransId="{8AB95569-EF4C-4CB9-B814-5EB67F0B23E3}" sibTransId="{DE9F5C86-7994-4F08-BAC9-21AE593042B4}"/>
    <dgm:cxn modelId="{5056DC6C-190B-4374-A412-9341006F127D}" srcId="{8085C42C-F2E6-4709-9B25-E51BA70B324C}" destId="{9F685490-1631-47B8-BEAE-8BCC24959813}" srcOrd="9" destOrd="0" parTransId="{285FB292-D4DC-4A63-9750-E3B7AF42E4A5}" sibTransId="{7727DCF7-EAAF-41FE-A109-5BB934C7F2D3}"/>
    <dgm:cxn modelId="{D869EC40-45F3-4C17-AEC1-DD0AC8497AD6}" srcId="{8085C42C-F2E6-4709-9B25-E51BA70B324C}" destId="{83A9EBAB-5C48-4A89-BEF4-3DE088B810DD}" srcOrd="5" destOrd="0" parTransId="{EE6E6BB8-1CEF-462C-BC9D-EE72B97524B4}" sibTransId="{E4DCA019-60E3-4DC6-BD2B-1DB48ECE09F1}"/>
    <dgm:cxn modelId="{2365B9D6-3D48-403B-8D24-2A55870F9D0F}" type="presOf" srcId="{25BD53DC-F505-4202-A721-DD2FC5525881}" destId="{F9600A45-9DFB-4944-9BF8-D41E1DCFD670}" srcOrd="0" destOrd="11"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18D85C12-E296-47BB-97A2-4615C6D5CDCF}" srcId="{0678B6A5-63DF-4BE3-A7D8-636702DE8283}" destId="{B070E9BB-B4FE-48E8-BCEF-B610C1236A34}" srcOrd="3" destOrd="0" parTransId="{0856351B-2F2B-430B-94D4-A79E8281D54F}" sibTransId="{AEDF7753-0B26-4048-8736-F1E0900BB482}"/>
    <dgm:cxn modelId="{340C63DC-B5EB-4D35-A996-10AF52835D42}" srcId="{8085C42C-F2E6-4709-9B25-E51BA70B324C}" destId="{5D19F4C4-397C-475F-9868-F68666EBD479}" srcOrd="4" destOrd="0" parTransId="{93BE60A1-DDE1-4EBA-BBF3-F5B188319FF8}" sibTransId="{25E80E39-A6BC-49D7-965D-65F554EF165D}"/>
    <dgm:cxn modelId="{1E1B7FC4-F7F0-445D-A661-BDBF0F0D73AA}" srcId="{173A67D2-038F-46C9-A1AD-1CBB48197301}" destId="{6921BDB2-73A6-4A24-9C76-44CA0472C2B5}" srcOrd="7" destOrd="0" parTransId="{A3DB104E-0856-49DF-ABAB-B01130FAB5A9}" sibTransId="{F4BAF11B-D4D8-4B94-8856-98715139BE3A}"/>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B735765C-723D-4366-A8F0-BB9080BA14EB}" type="presOf" srcId="{6921BDB2-73A6-4A24-9C76-44CA0472C2B5}" destId="{AEE04920-86AD-4849-8560-360B7C075A49}" srcOrd="0" destOrd="7"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7000B5E2-F296-41A1-9357-FDF9422AFAA2}" type="presOf" srcId="{3452A418-A5D6-4F8F-B5B0-55B188590238}" destId="{AEE04920-86AD-4849-8560-360B7C075A49}" srcOrd="0" destOrd="3" presId="urn:microsoft.com/office/officeart/2005/8/layout/hList1"/>
    <dgm:cxn modelId="{6A17A97A-6DBF-4675-92AF-9E99FAB9DD7B}" type="presOf" srcId="{83A9EBAB-5C48-4A89-BEF4-3DE088B810DD}" destId="{83548E15-6AA7-456C-B836-1C196C6872B9}" srcOrd="0" destOrd="5" presId="urn:microsoft.com/office/officeart/2005/8/layout/hList1"/>
    <dgm:cxn modelId="{7AD7409D-8755-4359-BCD4-E3347B5AFAB8}" type="presOf" srcId="{95CC86E0-9E00-49AC-B3CF-4B85661FBD0C}" destId="{8DD89C81-46F2-477A-9E30-B6A5BD3D93A5}" srcOrd="0" destOrd="5" presId="urn:microsoft.com/office/officeart/2005/8/layout/hList1"/>
    <dgm:cxn modelId="{704899E6-81ED-4910-8EE2-CEFFA3E3D7EE}" type="presOf" srcId="{94C1E060-4C6B-4C16-B825-7268102E5780}" destId="{F9600A45-9DFB-4944-9BF8-D41E1DCFD670}" srcOrd="0" destOrd="10"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2F693BE-8D6A-4B08-9F73-0485AAD20A1C}" srcId="{40E9CBF9-2C06-45B4-B7F7-E160F59864A3}" destId="{72F19B85-C5D6-4B5F-833D-5087E40EA5B6}" srcOrd="9" destOrd="0" parTransId="{9CC567F6-A964-4E77-8D91-F525CFB39164}" sibTransId="{14CB0531-F3EA-4EEF-9A20-605FDE0C1FC2}"/>
    <dgm:cxn modelId="{6CC097FA-EB43-432C-8442-7172B6A484CC}" srcId="{173A67D2-038F-46C9-A1AD-1CBB48197301}" destId="{3452A418-A5D6-4F8F-B5B0-55B188590238}" srcOrd="3" destOrd="0" parTransId="{4F7D2323-7DB1-4726-A31C-468FBC6689A0}" sibTransId="{76014E3C-AB0B-4300-8D3C-1740EEA8BAF1}"/>
    <dgm:cxn modelId="{C324768F-95D5-419E-AE90-9455C61B988D}" srcId="{40E9CBF9-2C06-45B4-B7F7-E160F59864A3}" destId="{D01A1276-421B-478E-9E43-768ED29CBEC9}" srcOrd="1" destOrd="0" parTransId="{D8178DC5-1F0A-40BB-9BB0-F6925C016BF6}" sibTransId="{D278FCB4-4693-4216-AB75-209BC6AD4939}"/>
    <dgm:cxn modelId="{2D2FD7AB-A757-4265-944C-2EF7318E0295}" srcId="{40E9CBF9-2C06-45B4-B7F7-E160F59864A3}" destId="{BBBB0AE7-1E1D-48F5-9A34-F2D83A344183}" srcOrd="3" destOrd="0" parTransId="{BBFDBE82-F954-41EC-8BC2-FF1E6C9EB227}" sibTransId="{81F59421-29C7-4B0A-B7F7-4FF86DC6086F}"/>
    <dgm:cxn modelId="{585354C6-2A28-486B-AE38-CA8181A6EA86}" srcId="{0678B6A5-63DF-4BE3-A7D8-636702DE8283}" destId="{08A8FFC3-1B8E-43C9-8BD3-E7E7DF1943D3}" srcOrd="4" destOrd="0" parTransId="{9E67731A-24B4-4DE0-BDE8-30C4ABABE735}" sibTransId="{B2AE8C8F-7A16-449D-AF56-43ADEC49508C}"/>
    <dgm:cxn modelId="{B1263E51-FF21-4718-99C1-1687E84912B4}" type="presOf" srcId="{0B0B591B-4B66-4069-82A6-F4F8E1F46046}" destId="{AEE04920-86AD-4849-8560-360B7C075A49}" srcOrd="0" destOrd="1" presId="urn:microsoft.com/office/officeart/2005/8/layout/hList1"/>
    <dgm:cxn modelId="{CB88DDDA-F932-475C-B8BE-267A80DF6936}" type="presOf" srcId="{0EBC32CD-F0C6-4839-9CF7-EA123E2DE43C}" destId="{8DD89C81-46F2-477A-9E30-B6A5BD3D93A5}" srcOrd="0" destOrd="2" presId="urn:microsoft.com/office/officeart/2005/8/layout/hList1"/>
    <dgm:cxn modelId="{9C9A4B64-4B8E-4DB8-A0C5-CA358C58362E}" type="presOf" srcId="{DBC057EA-44EE-4063-BDE9-6E082BAA32B3}" destId="{F9600A45-9DFB-4944-9BF8-D41E1DCFD670}" srcOrd="0" destOrd="6" presId="urn:microsoft.com/office/officeart/2005/8/layout/hList1"/>
    <dgm:cxn modelId="{4569C5B0-0698-4F0F-8C2B-1AF6FC795134}" srcId="{40E9CBF9-2C06-45B4-B7F7-E160F59864A3}" destId="{C04212F5-BB37-45F5-B9C2-FE16E82F5034}" srcOrd="8" destOrd="0" parTransId="{7047AE94-63B4-40F4-8DEC-DA8EE7E6D3F3}" sibTransId="{F6FD6E07-DF50-4FD7-A2B3-92322F431393}"/>
    <dgm:cxn modelId="{BCA24D0E-D35A-489C-91AE-D6506C612E1E}" type="presOf" srcId="{7123C59F-2F8F-4C42-9619-F9F498C238C9}" destId="{AEE04920-86AD-4849-8560-360B7C075A49}" srcOrd="0" destOrd="4" presId="urn:microsoft.com/office/officeart/2005/8/layout/hList1"/>
    <dgm:cxn modelId="{49109E3F-FDE2-492C-B021-A416A61095AF}" srcId="{0678B6A5-63DF-4BE3-A7D8-636702DE8283}" destId="{39689AFC-8A8E-43D6-842E-3072D142689A}" srcOrd="1" destOrd="0" parTransId="{17598964-0C4C-4B2D-9757-4E3A6687EC51}" sibTransId="{65E750C3-A422-48BF-BE76-24596408F3C9}"/>
    <dgm:cxn modelId="{812AF1FC-44E2-40E6-8E9A-123567F30E2B}" type="presOf" srcId="{991C3678-74FF-4750-947F-4148E8E5FEA3}" destId="{41B201DF-5161-4282-9FA6-4C07C22EDCBC}" srcOrd="0" destOrd="0" presId="urn:microsoft.com/office/officeart/2005/8/layout/hList1"/>
    <dgm:cxn modelId="{2C30D6D7-8426-42A9-AB88-888AF619D169}" type="presOf" srcId="{BBBB0AE7-1E1D-48F5-9A34-F2D83A344183}" destId="{8DD89C81-46F2-477A-9E30-B6A5BD3D93A5}" srcOrd="0" destOrd="3" presId="urn:microsoft.com/office/officeart/2005/8/layout/hList1"/>
    <dgm:cxn modelId="{2DF9ECF4-6F2C-4C9D-A0BF-769AAA272D2E}" type="presOf" srcId="{1D7F699F-0E0F-49B2-8AB8-364FB9A8CF14}" destId="{83548E15-6AA7-456C-B836-1C196C6872B9}" srcOrd="0" destOrd="3" presId="urn:microsoft.com/office/officeart/2005/8/layout/hList1"/>
    <dgm:cxn modelId="{41C5D23A-BDDE-4D47-9A4E-2CD08D286F0F}" type="presOf" srcId="{0A2720A2-9004-4456-9578-17CD7FA57BE4}" destId="{AEE04920-86AD-4849-8560-360B7C075A49}" srcOrd="0" destOrd="0"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A1954C70-F57C-4B7B-B135-6042C67C9071}" srcId="{0678B6A5-63DF-4BE3-A7D8-636702DE8283}" destId="{94C1E060-4C6B-4C16-B825-7268102E5780}" srcOrd="10" destOrd="0" parTransId="{8AF32F1F-6DDD-4E97-9660-76BA97C41843}" sibTransId="{153C5E19-7BA4-4E00-AC04-B867B7DC205B}"/>
    <dgm:cxn modelId="{896F98A7-B964-4128-9DE7-2DB52AC4141A}" type="presOf" srcId="{0356928A-F08C-4D07-82D0-52BA79AF0FCF}" destId="{F9600A45-9DFB-4944-9BF8-D41E1DCFD670}" srcOrd="0" destOrd="0" presId="urn:microsoft.com/office/officeart/2005/8/layout/hList1"/>
    <dgm:cxn modelId="{6648AC72-1F1D-416D-AB19-1CD35ABAEBD2}" srcId="{40E9CBF9-2C06-45B4-B7F7-E160F59864A3}" destId="{AB7F72CD-3819-4898-9468-C7AAA111FE99}" srcOrd="7" destOrd="0" parTransId="{7F45CEFC-9B88-486D-84AA-4376511B6EB8}" sibTransId="{34069111-D867-42B6-A5EB-7239B24AA617}"/>
    <dgm:cxn modelId="{6C89CF88-468E-4435-9651-692C3648F2D8}" srcId="{0678B6A5-63DF-4BE3-A7D8-636702DE8283}" destId="{009734AF-E074-48E7-880A-9003D93FDC57}" srcOrd="9" destOrd="0" parTransId="{76F035FE-7CDA-474E-9D1A-F303427D0D7D}" sibTransId="{7EC691CF-815C-4EAC-8885-603BFD7CF770}"/>
    <dgm:cxn modelId="{E4879F50-42F1-4609-877C-64D0A5A46CB6}" srcId="{40E9CBF9-2C06-45B4-B7F7-E160F59864A3}" destId="{0EBC32CD-F0C6-4839-9CF7-EA123E2DE43C}" srcOrd="2" destOrd="0" parTransId="{ADD4553C-7244-4621-87A7-F3A2840402E3}" sibTransId="{F0B22FDA-B239-4F7E-809F-88C8A9FACC41}"/>
    <dgm:cxn modelId="{3E4556BB-7C36-40C7-ADFB-78DFA17D5763}" type="presOf" srcId="{0E622542-D95C-4FE6-99D6-038F8DC1D83D}" destId="{83548E15-6AA7-456C-B836-1C196C6872B9}" srcOrd="0" destOrd="1" presId="urn:microsoft.com/office/officeart/2005/8/layout/hList1"/>
    <dgm:cxn modelId="{CB094A44-C922-41EF-B0A1-E9335677A90D}" srcId="{40E9CBF9-2C06-45B4-B7F7-E160F59864A3}" destId="{9D8D8A45-A29E-4207-BB49-69B12FA9E02E}" srcOrd="4" destOrd="0" parTransId="{E6E3F192-F6A9-48B1-82A6-6D831D51F7B5}" sibTransId="{F28C7F36-5FDF-47AE-9C8C-BA5E7DDF315F}"/>
    <dgm:cxn modelId="{404FA5DD-A4C4-47F9-9B11-5345219C0B62}" type="presOf" srcId="{0134C814-2E45-4880-B543-A506ED65B3A2}" destId="{AEE04920-86AD-4849-8560-360B7C075A49}" srcOrd="0" destOrd="6" presId="urn:microsoft.com/office/officeart/2005/8/layout/hList1"/>
    <dgm:cxn modelId="{9C83B7CB-A9C2-41B8-85AA-CAA07E14A847}" srcId="{0678B6A5-63DF-4BE3-A7D8-636702DE8283}" destId="{73EE17A2-53F3-4F64-A0A0-064917AFAE12}" srcOrd="5" destOrd="0" parTransId="{9342FC12-A4D7-4868-BFC8-80C744433CB9}" sibTransId="{3DF1C544-6707-41DF-8CF0-2F8E9735F846}"/>
    <dgm:cxn modelId="{EFBC629C-D1CD-403E-AE7D-D87FD5C108B4}" type="presOf" srcId="{017CAECA-5891-467D-BF9E-72A8D67F8292}" destId="{83548E15-6AA7-456C-B836-1C196C6872B9}" srcOrd="0" destOrd="8" presId="urn:microsoft.com/office/officeart/2005/8/layout/hList1"/>
    <dgm:cxn modelId="{BC086CD5-F2E3-4760-AB34-9450FEC5FD3E}" srcId="{991C3678-74FF-4750-947F-4148E8E5FEA3}" destId="{8085C42C-F2E6-4709-9B25-E51BA70B324C}" srcOrd="2" destOrd="0" parTransId="{A312B598-F087-4E01-A667-36ECE9150147}" sibTransId="{20AA745C-44A9-4FC1-ABFB-FA36C5B3D908}"/>
    <dgm:cxn modelId="{701AE7ED-BA22-4CC2-8125-26FA28891552}" type="presOf" srcId="{9D8D8A45-A29E-4207-BB49-69B12FA9E02E}" destId="{8DD89C81-46F2-477A-9E30-B6A5BD3D93A5}" srcOrd="0" destOrd="4" presId="urn:microsoft.com/office/officeart/2005/8/layout/hList1"/>
    <dgm:cxn modelId="{A5AD4FB1-AAAC-4FE9-A476-D8DB732DBDB6}" type="presOf" srcId="{40E9CBF9-2C06-45B4-B7F7-E160F59864A3}" destId="{D6BE9B6D-3193-431A-A730-A7D93A92EBCB}" srcOrd="0" destOrd="0" presId="urn:microsoft.com/office/officeart/2005/8/layout/hList1"/>
    <dgm:cxn modelId="{A31935AD-6891-4490-9DAD-E1098EA94B2E}" type="presOf" srcId="{9F685490-1631-47B8-BEAE-8BCC24959813}" destId="{83548E15-6AA7-456C-B836-1C196C6872B9}" srcOrd="0" destOrd="9" presId="urn:microsoft.com/office/officeart/2005/8/layout/hList1"/>
    <dgm:cxn modelId="{CDCAA9C1-08FC-4D0B-9445-7CF7796B09D5}" type="presOf" srcId="{39689AFC-8A8E-43D6-842E-3072D142689A}" destId="{F9600A45-9DFB-4944-9BF8-D41E1DCFD670}" srcOrd="0" destOrd="1" presId="urn:microsoft.com/office/officeart/2005/8/layout/hList1"/>
    <dgm:cxn modelId="{4CD0EC44-16EF-4744-B640-9A847A38CFBF}" type="presOf" srcId="{90E83C57-C700-490B-82AB-E32E8AF74D00}" destId="{83548E15-6AA7-456C-B836-1C196C6872B9}" srcOrd="0" destOrd="6" presId="urn:microsoft.com/office/officeart/2005/8/layout/hList1"/>
    <dgm:cxn modelId="{E50A9EA8-1740-4520-97C8-7E0ED99C655A}" type="presOf" srcId="{2F18815A-889F-4DBF-B4C0-F793D13BF905}" destId="{83548E15-6AA7-456C-B836-1C196C6872B9}" srcOrd="0" destOrd="0" presId="urn:microsoft.com/office/officeart/2005/8/layout/hList1"/>
    <dgm:cxn modelId="{69539B88-E8BC-48F5-86D2-33D2090F2B66}" srcId="{173A67D2-038F-46C9-A1AD-1CBB48197301}" destId="{0134C814-2E45-4880-B543-A506ED65B3A2}" srcOrd="6" destOrd="0" parTransId="{16D01528-4A7A-4DCD-8708-8591D02D2A9F}" sibTransId="{5282DD0D-3B33-4368-BD2F-CF0E7D5BC275}"/>
    <dgm:cxn modelId="{2BF3433B-5F04-4A59-BCDC-08E6A5FEAC39}" type="presOf" srcId="{88A5469D-65D9-42A4-9B20-C26C1FAC8C5D}" destId="{83548E15-6AA7-456C-B836-1C196C6872B9}" srcOrd="0" destOrd="7" presId="urn:microsoft.com/office/officeart/2005/8/layout/hList1"/>
    <dgm:cxn modelId="{136E38FF-BB34-401A-B915-E12D2D3D1E78}" srcId="{0678B6A5-63DF-4BE3-A7D8-636702DE8283}" destId="{BB69057F-C8AA-4300-A156-5960FDC593A0}" srcOrd="8" destOrd="0" parTransId="{F83A60BB-CB10-4046-8506-ED9149D7785F}" sibTransId="{7A2D3A7F-BF41-4039-835B-B9FC21E26E70}"/>
    <dgm:cxn modelId="{8BAE1C64-8095-4F0D-84CF-ED9DA2381332}" type="presOf" srcId="{08A8FFC3-1B8E-43C9-8BD3-E7E7DF1943D3}" destId="{F9600A45-9DFB-4944-9BF8-D41E1DCFD670}" srcOrd="0" destOrd="4" presId="urn:microsoft.com/office/officeart/2005/8/layout/hList1"/>
    <dgm:cxn modelId="{7EB72024-A683-4B71-9A60-70C248940DC9}" type="presOf" srcId="{009734AF-E074-48E7-880A-9003D93FDC57}" destId="{F9600A45-9DFB-4944-9BF8-D41E1DCFD670}" srcOrd="0" destOrd="9" presId="urn:microsoft.com/office/officeart/2005/8/layout/hList1"/>
    <dgm:cxn modelId="{998A21B8-F852-4361-B5DC-737E5FEA63FB}" srcId="{0678B6A5-63DF-4BE3-A7D8-636702DE8283}" destId="{00C35696-10B8-4ABF-AAE7-BFD0C1E5DAD9}" srcOrd="7" destOrd="0" parTransId="{5EE40272-848C-4879-9F91-750D73094DC2}" sibTransId="{B973DC7E-11D3-4E05-863E-F3EDBDF16276}"/>
    <dgm:cxn modelId="{5996624B-A908-40BB-9CDF-BD79C978D7A2}" srcId="{0678B6A5-63DF-4BE3-A7D8-636702DE8283}" destId="{25BD53DC-F505-4202-A721-DD2FC5525881}" srcOrd="11" destOrd="0" parTransId="{FDA9F2F6-6097-4A97-B655-C188EBF7840C}" sibTransId="{A3E217F2-1354-48D7-83E4-565A451ADAE2}"/>
    <dgm:cxn modelId="{E86F71D2-08E2-471B-BD94-523A4E9C3A8D}" srcId="{8085C42C-F2E6-4709-9B25-E51BA70B324C}" destId="{88A5469D-65D9-42A4-9B20-C26C1FAC8C5D}" srcOrd="7" destOrd="0" parTransId="{0E94723F-0184-40F7-828E-126D418A94CB}" sibTransId="{7B6FCB1B-3565-4174-8F86-8678DAB66FBD}"/>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F1F6A4B5-5255-4D27-870B-D8C20455B60A}" srcId="{40E9CBF9-2C06-45B4-B7F7-E160F59864A3}" destId="{C4C932D7-2EA5-4A89-92A8-3C45E33A8992}" srcOrd="6" destOrd="0" parTransId="{91E8A574-2DAC-4EB1-B39E-CA9DE400AE06}" sibTransId="{976DB980-EC34-48F7-A357-CB461D4C5114}"/>
    <dgm:cxn modelId="{2F093C9D-87CB-4B07-A8AF-1604F47FEC4A}" type="presOf" srcId="{D01A1276-421B-478E-9E43-768ED29CBEC9}" destId="{8DD89C81-46F2-477A-9E30-B6A5BD3D93A5}" srcOrd="0" destOrd="1" presId="urn:microsoft.com/office/officeart/2005/8/layout/hList1"/>
    <dgm:cxn modelId="{100CCD5C-B2AB-4951-9042-5466EE480F97}" srcId="{8085C42C-F2E6-4709-9B25-E51BA70B324C}" destId="{90E83C57-C700-490B-82AB-E32E8AF74D00}" srcOrd="6" destOrd="0" parTransId="{2F9AA440-58C0-44DC-985C-6F4523C05359}" sibTransId="{976967F8-7068-4FE4-A0F4-63A94DF2A112}"/>
    <dgm:cxn modelId="{CB70832E-D1EE-46E7-9414-E387A51B6E97}" type="presOf" srcId="{72F19B85-C5D6-4B5F-833D-5087E40EA5B6}" destId="{8DD89C81-46F2-477A-9E30-B6A5BD3D93A5}" srcOrd="0" destOrd="9" presId="urn:microsoft.com/office/officeart/2005/8/layout/hList1"/>
    <dgm:cxn modelId="{C5B3BB94-B301-4E85-BE35-D5AA53F99AC8}" type="presOf" srcId="{B070E9BB-B4FE-48E8-BCEF-B610C1236A34}" destId="{F9600A45-9DFB-4944-9BF8-D41E1DCFD670}" srcOrd="0" destOrd="3" presId="urn:microsoft.com/office/officeart/2005/8/layout/hList1"/>
    <dgm:cxn modelId="{06DEB312-245A-4535-B830-933385FD7F11}" srcId="{0678B6A5-63DF-4BE3-A7D8-636702DE8283}" destId="{C96CBD33-BB5A-46EA-A0DC-9D8DB497649A}" srcOrd="2" destOrd="0" parTransId="{9A209556-3A57-4943-AB13-8DA35BA21118}" sibTransId="{DB71C653-023C-4DC6-A02F-8B510E40580A}"/>
    <dgm:cxn modelId="{38C2E03B-4960-459D-A72E-D07BE30B9830}" srcId="{8085C42C-F2E6-4709-9B25-E51BA70B324C}" destId="{017CAECA-5891-467D-BF9E-72A8D67F8292}" srcOrd="8" destOrd="0" parTransId="{9CD8C5C1-9725-4324-BFFC-82BD514B3971}" sibTransId="{256A2E85-BF1F-49AA-909C-7A9FE3737FCA}"/>
    <dgm:cxn modelId="{A910BF3C-C80D-4615-A3BF-FCC24E892F02}" type="presOf" srcId="{9E3D699C-6EC6-49C6-AB17-89B4A8ED6A34}" destId="{AEE04920-86AD-4849-8560-360B7C075A49}" srcOrd="0" destOrd="2" presId="urn:microsoft.com/office/officeart/2005/8/layout/hList1"/>
    <dgm:cxn modelId="{809A0023-7F62-415F-B372-1A21AC87274C}" type="presOf" srcId="{BB69057F-C8AA-4300-A156-5960FDC593A0}" destId="{F9600A45-9DFB-4944-9BF8-D41E1DCFD670}" srcOrd="0" destOrd="8" presId="urn:microsoft.com/office/officeart/2005/8/layout/hList1"/>
    <dgm:cxn modelId="{E22BCD37-DCCD-4053-A906-0B57BDB3E371}" srcId="{8085C42C-F2E6-4709-9B25-E51BA70B324C}" destId="{1D7F699F-0E0F-49B2-8AB8-364FB9A8CF14}" srcOrd="3" destOrd="0" parTransId="{EF2F7660-C79C-4937-8C8D-7524E3C508C9}" sibTransId="{14B5FDEE-B609-4EC4-AB50-998843330AF0}"/>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E1BE2DF8-AC51-474F-B23F-48AE935BA692}" type="presOf" srcId="{C96CBD33-BB5A-46EA-A0DC-9D8DB497649A}" destId="{F9600A45-9DFB-4944-9BF8-D41E1DCFD670}" srcOrd="0" destOrd="2" presId="urn:microsoft.com/office/officeart/2005/8/layout/hList1"/>
    <dgm:cxn modelId="{D92F853F-237C-48E1-AC2B-1A57E9E02F4C}" type="presOf" srcId="{05BD1457-5910-4ADB-8992-29C710E22A1F}" destId="{AEE04920-86AD-4849-8560-360B7C075A49}" srcOrd="0" destOrd="5" presId="urn:microsoft.com/office/officeart/2005/8/layout/hList1"/>
    <dgm:cxn modelId="{33685F08-2AB1-4D19-BF17-B76D3C767D47}" type="presOf" srcId="{5165A07E-B3A7-48B6-B5AB-6BA78E6C4F41}" destId="{83548E15-6AA7-456C-B836-1C196C6872B9}" srcOrd="0" destOrd="2"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B5AA89E0-15C1-4E7F-838E-1D9867E2C305}" type="presOf" srcId="{C04212F5-BB37-45F5-B9C2-FE16E82F5034}" destId="{8DD89C81-46F2-477A-9E30-B6A5BD3D93A5}" srcOrd="0" destOrd="8" presId="urn:microsoft.com/office/officeart/2005/8/layout/hList1"/>
    <dgm:cxn modelId="{718F9FA6-3229-42C5-8253-06EC0EEA1CEF}" srcId="{0678B6A5-63DF-4BE3-A7D8-636702DE8283}" destId="{DBC057EA-44EE-4063-BDE9-6E082BAA32B3}" srcOrd="6" destOrd="0" parTransId="{1415F94D-3A07-4B7D-8449-E0475D85BBDF}" sibTransId="{B565261A-59AB-4BA3-8242-B1F92E07CDEE}"/>
    <dgm:cxn modelId="{F4871E82-23B5-476A-A620-2A2294853963}" type="presOf" srcId="{C4C932D7-2EA5-4A89-92A8-3C45E33A8992}" destId="{8DD89C81-46F2-477A-9E30-B6A5BD3D93A5}" srcOrd="0" destOrd="6" presId="urn:microsoft.com/office/officeart/2005/8/layout/hList1"/>
    <dgm:cxn modelId="{0C811003-6204-45FD-ABDC-C78876E129F5}" srcId="{991C3678-74FF-4750-947F-4148E8E5FEA3}" destId="{173A67D2-038F-46C9-A1AD-1CBB48197301}" srcOrd="0" destOrd="0" parTransId="{C8BFFFD9-06A0-4338-9AFA-E2E89AC7A46A}" sibTransId="{711A897E-30F6-4C2A-86FA-C8B24740CC33}"/>
    <dgm:cxn modelId="{73B90191-84FF-4E30-AC50-EE4F29ED94EE}" srcId="{40E9CBF9-2C06-45B4-B7F7-E160F59864A3}" destId="{95CC86E0-9E00-49AC-B3CF-4B85661FBD0C}" srcOrd="5" destOrd="0" parTransId="{E6786312-067E-49E1-A338-7DA24EB2929E}" sibTransId="{4DF676EF-4E12-4FBD-AFBA-7B451111737F}"/>
    <dgm:cxn modelId="{3818331E-67AA-4C91-8305-464883BD19CC}" type="presOf" srcId="{AB7F72CD-3819-4898-9468-C7AAA111FE99}" destId="{8DD89C81-46F2-477A-9E30-B6A5BD3D93A5}" srcOrd="0" destOrd="7" presId="urn:microsoft.com/office/officeart/2005/8/layout/hList1"/>
    <dgm:cxn modelId="{FB97DB99-09A2-4A89-9BFC-4A49C810BEC7}" type="presOf" srcId="{73EE17A2-53F3-4F64-A0A0-064917AFAE12}" destId="{F9600A45-9DFB-4944-9BF8-D41E1DCFD670}" srcOrd="0" destOrd="5"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dirty="0" smtClean="0"/>
            <a:t>2018</a:t>
          </a:r>
          <a:endParaRPr lang="en-US" sz="240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2019</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dirty="0" smtClean="0"/>
            <a:t>$      106,309</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40E9CBF9-2C06-45B4-B7F7-E160F59864A3}">
      <dgm:prSet phldrT="[Text]" custT="1"/>
      <dgm:spPr/>
      <dgm:t>
        <a:bodyPr/>
        <a:lstStyle/>
        <a:p>
          <a:r>
            <a:rPr lang="en-US" sz="2400" b="0" dirty="0" smtClean="0"/>
            <a:t>2017</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dirty="0" smtClean="0"/>
            <a:t>Incorporated into residence life data</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751257FD-F3C2-4FFD-AA9A-407C7617BD59}">
      <dgm:prSet phldrT="[Text]" custT="1"/>
      <dgm:spPr/>
      <dgm:t>
        <a:bodyPr/>
        <a:lstStyle/>
        <a:p>
          <a:r>
            <a:rPr lang="en-US" sz="1400" b="0" dirty="0" smtClean="0"/>
            <a:t>$       	191,525</a:t>
          </a:r>
          <a:endParaRPr lang="en-US" sz="1400" b="0" dirty="0"/>
        </a:p>
      </dgm:t>
    </dgm:pt>
    <dgm:pt modelId="{1618D7B9-6A41-4AC6-818D-AD42063450EE}" type="parTrans" cxnId="{7A4AAAA9-E5A8-4529-A682-56A228D2D745}">
      <dgm:prSet/>
      <dgm:spPr/>
      <dgm:t>
        <a:bodyPr/>
        <a:lstStyle/>
        <a:p>
          <a:endParaRPr lang="en-US"/>
        </a:p>
      </dgm:t>
    </dgm:pt>
    <dgm:pt modelId="{1CCA4164-8BCB-4741-8ADA-92370775EEE5}" type="sibTrans" cxnId="{7A4AAAA9-E5A8-4529-A682-56A228D2D745}">
      <dgm:prSet/>
      <dgm:spPr/>
      <dgm:t>
        <a:bodyPr/>
        <a:lstStyle/>
        <a:p>
          <a:endParaRPr lang="en-US"/>
        </a:p>
      </dgm:t>
    </dgm:pt>
    <dgm:pt modelId="{445679FF-D906-4D35-9AFB-A8C56CC59EC2}">
      <dgm:prSet phldrT="[Text]" custT="1"/>
      <dgm:spPr/>
      <dgm:t>
        <a:bodyPr/>
        <a:lstStyle/>
        <a:p>
          <a:r>
            <a:rPr lang="en-US" sz="1400" b="0" dirty="0" smtClean="0"/>
            <a:t>$	  55,343</a:t>
          </a:r>
          <a:endParaRPr lang="en-US" sz="1400" b="0" dirty="0"/>
        </a:p>
      </dgm:t>
    </dgm:pt>
    <dgm:pt modelId="{D8048AF7-096C-458E-BBE4-97B3724C7C98}" type="parTrans" cxnId="{E01994C3-6A8C-45BF-9E3A-1131DF88CCFF}">
      <dgm:prSet/>
      <dgm:spPr/>
      <dgm:t>
        <a:bodyPr/>
        <a:lstStyle/>
        <a:p>
          <a:endParaRPr lang="en-US"/>
        </a:p>
      </dgm:t>
    </dgm:pt>
    <dgm:pt modelId="{C45D0640-55ED-42FF-A3CC-CC89DFC67108}" type="sibTrans" cxnId="{E01994C3-6A8C-45BF-9E3A-1131DF88CCFF}">
      <dgm:prSet/>
      <dgm:spPr/>
      <dgm:t>
        <a:bodyPr/>
        <a:lstStyle/>
        <a:p>
          <a:endParaRPr lang="en-US"/>
        </a:p>
      </dgm:t>
    </dgm:pt>
    <dgm:pt modelId="{45AC5EF4-28FA-460A-94C5-0CB8F59E8C3B}">
      <dgm:prSet phldrT="[Text]" custT="1"/>
      <dgm:spPr/>
      <dgm:t>
        <a:bodyPr/>
        <a:lstStyle/>
        <a:p>
          <a:endParaRPr lang="en-US" sz="1400" b="0" dirty="0"/>
        </a:p>
      </dgm:t>
    </dgm:pt>
    <dgm:pt modelId="{6EB472F7-591F-4183-92AF-31BEFF1FF816}" type="parTrans" cxnId="{0121B5A3-B80E-4E73-8A59-1989F9DCF2FE}">
      <dgm:prSet/>
      <dgm:spPr/>
      <dgm:t>
        <a:bodyPr/>
        <a:lstStyle/>
        <a:p>
          <a:endParaRPr lang="en-US"/>
        </a:p>
      </dgm:t>
    </dgm:pt>
    <dgm:pt modelId="{A31277A2-A494-40F1-A4A8-8CD34C17A184}" type="sibTrans" cxnId="{0121B5A3-B80E-4E73-8A59-1989F9DCF2FE}">
      <dgm:prSet/>
      <dgm:spPr/>
      <dgm:t>
        <a:bodyPr/>
        <a:lstStyle/>
        <a:p>
          <a:endParaRPr lang="en-US"/>
        </a:p>
      </dgm:t>
    </dgm:pt>
    <dgm:pt modelId="{B13F01CD-536F-48C0-8DD7-CF30770A69B1}">
      <dgm:prSet phldrT="[Text]" custT="1"/>
      <dgm:spPr/>
      <dgm:t>
        <a:bodyPr/>
        <a:lstStyle/>
        <a:p>
          <a:endParaRPr lang="en-US" sz="1400" b="0" dirty="0"/>
        </a:p>
      </dgm:t>
    </dgm:pt>
    <dgm:pt modelId="{043264D7-2493-4910-BF6D-F9FDDD4853F7}" type="parTrans" cxnId="{C00AD3F7-AC0B-47A7-9223-E542179BB46B}">
      <dgm:prSet/>
      <dgm:spPr/>
      <dgm:t>
        <a:bodyPr/>
        <a:lstStyle/>
        <a:p>
          <a:endParaRPr lang="en-US"/>
        </a:p>
      </dgm:t>
    </dgm:pt>
    <dgm:pt modelId="{6F0AE9E2-E554-4196-A43A-1A417CEF4B75}" type="sibTrans" cxnId="{C00AD3F7-AC0B-47A7-9223-E542179BB46B}">
      <dgm:prSet/>
      <dgm:spPr/>
      <dgm:t>
        <a:bodyPr/>
        <a:lstStyle/>
        <a:p>
          <a:endParaRPr lang="en-US"/>
        </a:p>
      </dgm:t>
    </dgm:pt>
    <dgm:pt modelId="{514E134C-914C-44D0-8E4F-192246AC9B4C}">
      <dgm:prSet phldrT="[Text]" custT="1"/>
      <dgm:spPr/>
      <dgm:t>
        <a:bodyPr/>
        <a:lstStyle/>
        <a:p>
          <a:endParaRPr lang="en-US" sz="1400" b="0" dirty="0"/>
        </a:p>
      </dgm:t>
    </dgm:pt>
    <dgm:pt modelId="{47B65919-CD04-4879-B148-2680293ECF4A}" type="parTrans" cxnId="{D9B33F7A-3E72-4783-BCD0-3AE69F5D8317}">
      <dgm:prSet/>
      <dgm:spPr/>
      <dgm:t>
        <a:bodyPr/>
        <a:lstStyle/>
        <a:p>
          <a:endParaRPr lang="en-US"/>
        </a:p>
      </dgm:t>
    </dgm:pt>
    <dgm:pt modelId="{DF1FF3FF-DABA-4495-B1BB-229800D1D75F}" type="sibTrans" cxnId="{D9B33F7A-3E72-4783-BCD0-3AE69F5D8317}">
      <dgm:prSet/>
      <dgm:spPr/>
      <dgm:t>
        <a:bodyPr/>
        <a:lstStyle/>
        <a:p>
          <a:endParaRPr lang="en-US"/>
        </a:p>
      </dgm:t>
    </dgm:pt>
    <dgm:pt modelId="{7217C8A2-216C-4BAD-BA99-B717A52E8B53}">
      <dgm:prSet phldrT="[Text]" custT="1"/>
      <dgm:spPr/>
      <dgm:t>
        <a:bodyPr/>
        <a:lstStyle/>
        <a:p>
          <a:endParaRPr lang="en-US" sz="1400" b="0" dirty="0"/>
        </a:p>
      </dgm:t>
    </dgm:pt>
    <dgm:pt modelId="{7EB8C10A-C8E4-405A-B043-1914AE8AE4B6}" type="parTrans" cxnId="{45CA73AB-97DE-4059-84EF-6B73D185E32F}">
      <dgm:prSet/>
      <dgm:spPr/>
      <dgm:t>
        <a:bodyPr/>
        <a:lstStyle/>
        <a:p>
          <a:endParaRPr lang="en-US"/>
        </a:p>
      </dgm:t>
    </dgm:pt>
    <dgm:pt modelId="{3C3B94F7-364C-441C-8A27-89EED2ACB242}" type="sibTrans" cxnId="{45CA73AB-97DE-4059-84EF-6B73D185E32F}">
      <dgm:prSet/>
      <dgm:spPr/>
      <dgm:t>
        <a:bodyPr/>
        <a:lstStyle/>
        <a:p>
          <a:endParaRPr lang="en-US"/>
        </a:p>
      </dgm:t>
    </dgm:pt>
    <dgm:pt modelId="{2D0735E8-A67C-412D-BE93-61EACA5A5F84}">
      <dgm:prSet phldrT="[Text]" custT="1"/>
      <dgm:spPr/>
      <dgm:t>
        <a:bodyPr/>
        <a:lstStyle/>
        <a:p>
          <a:endParaRPr lang="en-US" sz="1400" b="0" dirty="0"/>
        </a:p>
      </dgm:t>
    </dgm:pt>
    <dgm:pt modelId="{05361A0B-FB65-4344-9A69-9E5B89796FF6}" type="parTrans" cxnId="{8E6E4810-B417-4755-A65F-F68F5849B26B}">
      <dgm:prSet/>
      <dgm:spPr/>
      <dgm:t>
        <a:bodyPr/>
        <a:lstStyle/>
        <a:p>
          <a:endParaRPr lang="en-US"/>
        </a:p>
      </dgm:t>
    </dgm:pt>
    <dgm:pt modelId="{45402716-97E4-447B-B8C2-F87B6C467DBD}" type="sibTrans" cxnId="{8E6E4810-B417-4755-A65F-F68F5849B26B}">
      <dgm:prSet/>
      <dgm:spPr/>
      <dgm:t>
        <a:bodyPr/>
        <a:lstStyle/>
        <a:p>
          <a:endParaRPr lang="en-US"/>
        </a:p>
      </dgm:t>
    </dgm:pt>
    <dgm:pt modelId="{44C81525-3206-41AD-932B-41C9643A2689}">
      <dgm:prSet phldrT="[Text]" custT="1"/>
      <dgm:spPr/>
      <dgm:t>
        <a:bodyPr/>
        <a:lstStyle/>
        <a:p>
          <a:endParaRPr lang="en-US" sz="1400" b="0" dirty="0"/>
        </a:p>
      </dgm:t>
    </dgm:pt>
    <dgm:pt modelId="{B63668AA-4BF9-46C7-9A32-D4C6A37034BD}" type="parTrans" cxnId="{A3ADFF07-B9A5-49F1-94B4-F520B56E55A2}">
      <dgm:prSet/>
      <dgm:spPr/>
      <dgm:t>
        <a:bodyPr/>
        <a:lstStyle/>
        <a:p>
          <a:endParaRPr lang="en-US"/>
        </a:p>
      </dgm:t>
    </dgm:pt>
    <dgm:pt modelId="{F8AC61CE-F7E7-4BEB-88E1-8C170760E15C}" type="sibTrans" cxnId="{A3ADFF07-B9A5-49F1-94B4-F520B56E55A2}">
      <dgm:prSet/>
      <dgm:spPr/>
      <dgm:t>
        <a:bodyPr/>
        <a:lstStyle/>
        <a:p>
          <a:endParaRPr lang="en-US"/>
        </a:p>
      </dgm:t>
    </dgm:pt>
    <dgm:pt modelId="{805E2793-7584-484E-844A-B6819BAB3FB7}">
      <dgm:prSet phldrT="[Text]" custT="1"/>
      <dgm:spPr/>
      <dgm:t>
        <a:bodyPr/>
        <a:lstStyle/>
        <a:p>
          <a:endParaRPr lang="en-US" sz="1400" b="0" dirty="0"/>
        </a:p>
      </dgm:t>
    </dgm:pt>
    <dgm:pt modelId="{BB61942B-F4AC-4AA3-8F6C-09771110DBE1}" type="parTrans" cxnId="{2B120562-444E-419C-97EC-84F3784184D6}">
      <dgm:prSet/>
      <dgm:spPr/>
      <dgm:t>
        <a:bodyPr/>
        <a:lstStyle/>
        <a:p>
          <a:endParaRPr lang="en-US"/>
        </a:p>
      </dgm:t>
    </dgm:pt>
    <dgm:pt modelId="{37D9FC94-C316-4C5C-AEE7-569CE9D42965}" type="sibTrans" cxnId="{2B120562-444E-419C-97EC-84F3784184D6}">
      <dgm:prSet/>
      <dgm:spPr/>
      <dgm:t>
        <a:bodyPr/>
        <a:lstStyle/>
        <a:p>
          <a:endParaRPr lang="en-US"/>
        </a:p>
      </dgm:t>
    </dgm:pt>
    <dgm:pt modelId="{3A029B2E-DAD4-4086-9039-8279E14116D8}">
      <dgm:prSet phldrT="[Text]" custT="1"/>
      <dgm:spPr/>
      <dgm:t>
        <a:bodyPr/>
        <a:lstStyle/>
        <a:p>
          <a:endParaRPr lang="en-US" sz="1400" b="0" dirty="0"/>
        </a:p>
      </dgm:t>
    </dgm:pt>
    <dgm:pt modelId="{E75AE40F-DB66-4222-931E-DE5355F99C32}" type="parTrans" cxnId="{0B2A8B27-FE8F-46A0-8EFF-56EFC32C4156}">
      <dgm:prSet/>
      <dgm:spPr/>
      <dgm:t>
        <a:bodyPr/>
        <a:lstStyle/>
        <a:p>
          <a:endParaRPr lang="en-US"/>
        </a:p>
      </dgm:t>
    </dgm:pt>
    <dgm:pt modelId="{09D2DEDF-B490-460B-A9F3-12FE744D2A5F}" type="sibTrans" cxnId="{0B2A8B27-FE8F-46A0-8EFF-56EFC32C4156}">
      <dgm:prSet/>
      <dgm:spPr/>
      <dgm:t>
        <a:bodyPr/>
        <a:lstStyle/>
        <a:p>
          <a:endParaRPr lang="en-US"/>
        </a:p>
      </dgm:t>
    </dgm:pt>
    <dgm:pt modelId="{EC4797C8-B2BE-468C-8F2F-DEF9E7E3F781}">
      <dgm:prSet phldrT="[Text]" custT="1"/>
      <dgm:spPr/>
      <dgm:t>
        <a:bodyPr/>
        <a:lstStyle/>
        <a:p>
          <a:endParaRPr lang="en-US" sz="1400" b="0" dirty="0"/>
        </a:p>
      </dgm:t>
    </dgm:pt>
    <dgm:pt modelId="{86CEC3FB-36EE-4AF3-93B6-A9355D3961A6}" type="parTrans" cxnId="{46A1C19E-CCB8-4044-BDF1-0B052565945E}">
      <dgm:prSet/>
      <dgm:spPr/>
      <dgm:t>
        <a:bodyPr/>
        <a:lstStyle/>
        <a:p>
          <a:endParaRPr lang="en-US"/>
        </a:p>
      </dgm:t>
    </dgm:pt>
    <dgm:pt modelId="{CBF837F5-B8B0-46A1-B5C7-25E59EF8FEB9}" type="sibTrans" cxnId="{46A1C19E-CCB8-4044-BDF1-0B052565945E}">
      <dgm:prSet/>
      <dgm:spPr/>
      <dgm:t>
        <a:bodyPr/>
        <a:lstStyle/>
        <a:p>
          <a:endParaRPr lang="en-US"/>
        </a:p>
      </dgm:t>
    </dgm:pt>
    <dgm:pt modelId="{F0B559A8-530E-4B74-BCFE-E5A30929771C}">
      <dgm:prSet phldrT="[Text]" custT="1"/>
      <dgm:spPr/>
      <dgm:t>
        <a:bodyPr/>
        <a:lstStyle/>
        <a:p>
          <a:endParaRPr lang="en-US" sz="1400" b="0" dirty="0"/>
        </a:p>
      </dgm:t>
    </dgm:pt>
    <dgm:pt modelId="{4C7C5C7A-42F4-4386-B689-187668D69224}" type="parTrans" cxnId="{C0980EB5-4412-4D61-B724-CFC485704B77}">
      <dgm:prSet/>
      <dgm:spPr/>
      <dgm:t>
        <a:bodyPr/>
        <a:lstStyle/>
        <a:p>
          <a:endParaRPr lang="en-US"/>
        </a:p>
      </dgm:t>
    </dgm:pt>
    <dgm:pt modelId="{2510D580-AF2D-4B82-923E-722655AB2E37}" type="sibTrans" cxnId="{C0980EB5-4412-4D61-B724-CFC485704B77}">
      <dgm:prSet/>
      <dgm:spPr/>
      <dgm:t>
        <a:bodyPr/>
        <a:lstStyle/>
        <a:p>
          <a:endParaRPr lang="en-US"/>
        </a:p>
      </dgm:t>
    </dgm:pt>
    <dgm:pt modelId="{47A17702-1373-473D-A862-179513B5EDD5}">
      <dgm:prSet phldrT="[Text]" custT="1"/>
      <dgm:spPr/>
      <dgm:t>
        <a:bodyPr/>
        <a:lstStyle/>
        <a:p>
          <a:endParaRPr lang="en-US" sz="1400" b="0" dirty="0"/>
        </a:p>
      </dgm:t>
    </dgm:pt>
    <dgm:pt modelId="{8D1562DE-7B56-4D53-98C8-12589C40F1FA}" type="parTrans" cxnId="{CAE18720-E3C5-41BA-97C7-BC741E2228B5}">
      <dgm:prSet/>
      <dgm:spPr/>
      <dgm:t>
        <a:bodyPr/>
        <a:lstStyle/>
        <a:p>
          <a:endParaRPr lang="en-US"/>
        </a:p>
      </dgm:t>
    </dgm:pt>
    <dgm:pt modelId="{0C7B4D36-4599-4E97-906B-730AE54B9CA7}" type="sibTrans" cxnId="{CAE18720-E3C5-41BA-97C7-BC741E2228B5}">
      <dgm:prSet/>
      <dgm:spPr/>
      <dgm:t>
        <a:bodyPr/>
        <a:lstStyle/>
        <a:p>
          <a:endParaRPr lang="en-US"/>
        </a:p>
      </dgm:t>
    </dgm:pt>
    <dgm:pt modelId="{FA32F288-319E-40D5-AAD1-1FA0404A3939}">
      <dgm:prSet phldrT="[Text]" custT="1"/>
      <dgm:spPr/>
      <dgm:t>
        <a:bodyPr/>
        <a:lstStyle/>
        <a:p>
          <a:r>
            <a:rPr lang="en-US" sz="1400" b="0" dirty="0" smtClean="0"/>
            <a:t>$          1,516</a:t>
          </a:r>
          <a:endParaRPr lang="en-US" sz="1400" b="0" dirty="0"/>
        </a:p>
      </dgm:t>
    </dgm:pt>
    <dgm:pt modelId="{26507F47-67DC-41DB-93DC-1547D7C034FE}" type="parTrans" cxnId="{7DE4CA88-5BDF-44EC-9C8C-7D748EFB528D}">
      <dgm:prSet/>
      <dgm:spPr/>
      <dgm:t>
        <a:bodyPr/>
        <a:lstStyle/>
        <a:p>
          <a:endParaRPr lang="en-US"/>
        </a:p>
      </dgm:t>
    </dgm:pt>
    <dgm:pt modelId="{862CE91E-2E7B-4350-9379-7F1F4DC09DC9}" type="sibTrans" cxnId="{7DE4CA88-5BDF-44EC-9C8C-7D748EFB528D}">
      <dgm:prSet/>
      <dgm:spPr/>
      <dgm:t>
        <a:bodyPr/>
        <a:lstStyle/>
        <a:p>
          <a:endParaRPr lang="en-US"/>
        </a:p>
      </dgm:t>
    </dgm:pt>
    <dgm:pt modelId="{01553720-5852-4948-8DFA-5660FF4FD5C4}">
      <dgm:prSet phldrT="[Text]" custT="1"/>
      <dgm:spPr/>
      <dgm:t>
        <a:bodyPr/>
        <a:lstStyle/>
        <a:p>
          <a:r>
            <a:rPr lang="en-US" sz="1400" b="0" dirty="0" smtClean="0"/>
            <a:t>$                 0</a:t>
          </a:r>
          <a:endParaRPr lang="en-US" sz="1400" b="0" dirty="0"/>
        </a:p>
      </dgm:t>
    </dgm:pt>
    <dgm:pt modelId="{8174EAFC-B45F-412C-BBD2-226C6EF91569}" type="parTrans" cxnId="{E1D6A747-392A-432A-88EB-9A75A2643E5E}">
      <dgm:prSet/>
      <dgm:spPr/>
      <dgm:t>
        <a:bodyPr/>
        <a:lstStyle/>
        <a:p>
          <a:endParaRPr lang="en-US"/>
        </a:p>
      </dgm:t>
    </dgm:pt>
    <dgm:pt modelId="{BA3A61F5-9A47-4F57-9F05-344A867FD458}" type="sibTrans" cxnId="{E1D6A747-392A-432A-88EB-9A75A2643E5E}">
      <dgm:prSet/>
      <dgm:spPr/>
      <dgm:t>
        <a:bodyPr/>
        <a:lstStyle/>
        <a:p>
          <a:endParaRPr lang="en-US"/>
        </a:p>
      </dgm:t>
    </dgm:pt>
    <dgm:pt modelId="{77F32224-1414-424C-95CE-531167431B19}">
      <dgm:prSet phldrT="[Text]" custT="1"/>
      <dgm:spPr/>
      <dgm:t>
        <a:bodyPr/>
        <a:lstStyle/>
        <a:p>
          <a:r>
            <a:rPr lang="en-US" sz="1400" b="0" dirty="0" smtClean="0"/>
            <a:t>$        12,972</a:t>
          </a:r>
          <a:endParaRPr lang="en-US" sz="1400" b="0" dirty="0"/>
        </a:p>
      </dgm:t>
    </dgm:pt>
    <dgm:pt modelId="{20231DC4-D364-4C8B-9854-6591B647EDB3}" type="parTrans" cxnId="{0C637483-E7C1-4A67-A911-78194F1F9394}">
      <dgm:prSet/>
      <dgm:spPr/>
      <dgm:t>
        <a:bodyPr/>
        <a:lstStyle/>
        <a:p>
          <a:endParaRPr lang="en-US"/>
        </a:p>
      </dgm:t>
    </dgm:pt>
    <dgm:pt modelId="{9F6B1E87-D4F9-4B24-8C2D-4D728FA3390A}" type="sibTrans" cxnId="{0C637483-E7C1-4A67-A911-78194F1F9394}">
      <dgm:prSet/>
      <dgm:spPr/>
      <dgm:t>
        <a:bodyPr/>
        <a:lstStyle/>
        <a:p>
          <a:endParaRPr lang="en-US"/>
        </a:p>
      </dgm:t>
    </dgm:pt>
    <dgm:pt modelId="{8184582A-84AB-4478-9926-66804538297F}">
      <dgm:prSet phldrT="[Text]" custT="1"/>
      <dgm:spPr/>
      <dgm:t>
        <a:bodyPr/>
        <a:lstStyle/>
        <a:p>
          <a:r>
            <a:rPr lang="en-US" sz="1400" b="0" dirty="0" smtClean="0"/>
            <a:t>$        14,488</a:t>
          </a:r>
          <a:endParaRPr lang="en-US" sz="1400" b="0" dirty="0"/>
        </a:p>
      </dgm:t>
    </dgm:pt>
    <dgm:pt modelId="{B2F98B67-2E67-41D8-A1E5-871C938B1E9D}" type="parTrans" cxnId="{F9E3416C-E76E-4552-9986-0EF45F7BD848}">
      <dgm:prSet/>
      <dgm:spPr/>
      <dgm:t>
        <a:bodyPr/>
        <a:lstStyle/>
        <a:p>
          <a:endParaRPr lang="en-US"/>
        </a:p>
      </dgm:t>
    </dgm:pt>
    <dgm:pt modelId="{BCD7BA05-F2A4-46C5-9038-6341E7A7E30F}" type="sibTrans" cxnId="{F9E3416C-E76E-4552-9986-0EF45F7BD848}">
      <dgm:prSet/>
      <dgm:spPr/>
      <dgm:t>
        <a:bodyPr/>
        <a:lstStyle/>
        <a:p>
          <a:endParaRPr lang="en-US"/>
        </a:p>
      </dgm:t>
    </dgm:pt>
    <dgm:pt modelId="{D350EFB2-7B95-45E9-BAD0-6D45FC0F57A8}">
      <dgm:prSet phldrT="[Text]" custT="1"/>
      <dgm:spPr/>
      <dgm:t>
        <a:bodyPr/>
        <a:lstStyle/>
        <a:p>
          <a:r>
            <a:rPr lang="en-US" sz="1400" b="0" dirty="0" smtClean="0"/>
            <a:t>$        91,821</a:t>
          </a:r>
          <a:endParaRPr lang="en-US" sz="1400" b="0" dirty="0"/>
        </a:p>
      </dgm:t>
    </dgm:pt>
    <dgm:pt modelId="{6A85759D-BF44-47AD-AD37-AD1533B8A761}" type="parTrans" cxnId="{D3A6FC51-7506-4938-BCED-30B51475E894}">
      <dgm:prSet/>
      <dgm:spPr/>
      <dgm:t>
        <a:bodyPr/>
        <a:lstStyle/>
        <a:p>
          <a:endParaRPr lang="en-US"/>
        </a:p>
      </dgm:t>
    </dgm:pt>
    <dgm:pt modelId="{89C0D1DA-C5AF-4631-A44F-5664BC656DE7}" type="sibTrans" cxnId="{D3A6FC51-7506-4938-BCED-30B51475E894}">
      <dgm:prSet/>
      <dgm:spPr/>
      <dgm:t>
        <a:bodyPr/>
        <a:lstStyle/>
        <a:p>
          <a:endParaRPr lang="en-US"/>
        </a:p>
      </dgm:t>
    </dgm:pt>
    <dgm:pt modelId="{0FC446EE-81A5-4402-9195-8C418076453D}">
      <dgm:prSet phldrT="[Text]" custT="1"/>
      <dgm:spPr/>
      <dgm:t>
        <a:bodyPr/>
        <a:lstStyle/>
        <a:p>
          <a:r>
            <a:rPr lang="en-US" sz="1400" b="0" dirty="0" smtClean="0"/>
            <a:t>$	  16,033</a:t>
          </a:r>
          <a:endParaRPr lang="en-US" sz="1400" b="0" dirty="0"/>
        </a:p>
      </dgm:t>
    </dgm:pt>
    <dgm:pt modelId="{399B54D9-CA33-4D2A-9EDC-E2F009D26AEE}" type="parTrans" cxnId="{40F5EA20-A889-494B-BF0B-A5A3DC25B9E0}">
      <dgm:prSet/>
      <dgm:spPr/>
      <dgm:t>
        <a:bodyPr/>
        <a:lstStyle/>
        <a:p>
          <a:endParaRPr lang="en-US"/>
        </a:p>
      </dgm:t>
    </dgm:pt>
    <dgm:pt modelId="{E7975B77-D6FC-492C-9941-803E7F086019}" type="sibTrans" cxnId="{40F5EA20-A889-494B-BF0B-A5A3DC25B9E0}">
      <dgm:prSet/>
      <dgm:spPr/>
      <dgm:t>
        <a:bodyPr/>
        <a:lstStyle/>
        <a:p>
          <a:endParaRPr lang="en-US"/>
        </a:p>
      </dgm:t>
    </dgm:pt>
    <dgm:pt modelId="{E1B3E020-2667-4EF7-83CE-F734AB72A744}">
      <dgm:prSet phldrT="[Text]" custT="1"/>
      <dgm:spPr/>
      <dgm:t>
        <a:bodyPr/>
        <a:lstStyle/>
        <a:p>
          <a:r>
            <a:rPr lang="en-US" sz="1400" b="0" dirty="0" smtClean="0"/>
            <a:t>$	  29,555</a:t>
          </a:r>
          <a:endParaRPr lang="en-US" sz="1400" b="0" dirty="0"/>
        </a:p>
      </dgm:t>
    </dgm:pt>
    <dgm:pt modelId="{36A7F734-59FE-4AB9-B12D-6DBC559E4152}" type="parTrans" cxnId="{DD6A585A-0587-411F-A796-59119FB3A7B5}">
      <dgm:prSet/>
      <dgm:spPr/>
      <dgm:t>
        <a:bodyPr/>
        <a:lstStyle/>
        <a:p>
          <a:endParaRPr lang="en-US"/>
        </a:p>
      </dgm:t>
    </dgm:pt>
    <dgm:pt modelId="{BD87DF85-9BAF-40CC-A198-888F51A97E76}" type="sibTrans" cxnId="{DD6A585A-0587-411F-A796-59119FB3A7B5}">
      <dgm:prSet/>
      <dgm:spPr/>
      <dgm:t>
        <a:bodyPr/>
        <a:lstStyle/>
        <a:p>
          <a:endParaRPr lang="en-US"/>
        </a:p>
      </dgm:t>
    </dgm:pt>
    <dgm:pt modelId="{4B334F18-1407-4CDE-994C-965EEA453FD8}">
      <dgm:prSet phldrT="[Text]" custT="1"/>
      <dgm:spPr/>
      <dgm:t>
        <a:bodyPr/>
        <a:lstStyle/>
        <a:p>
          <a:r>
            <a:rPr lang="en-US" sz="1400" b="0" dirty="0" smtClean="0"/>
            <a:t>$	100,931</a:t>
          </a:r>
          <a:endParaRPr lang="en-US" sz="1400" b="0" dirty="0"/>
        </a:p>
      </dgm:t>
    </dgm:pt>
    <dgm:pt modelId="{1ED4994F-1641-4892-8771-578CE1749A06}" type="parTrans" cxnId="{DAA3E75B-7937-498D-9734-5FD576818D1A}">
      <dgm:prSet/>
      <dgm:spPr/>
      <dgm:t>
        <a:bodyPr/>
        <a:lstStyle/>
        <a:p>
          <a:endParaRPr lang="en-US"/>
        </a:p>
      </dgm:t>
    </dgm:pt>
    <dgm:pt modelId="{F40E09E7-7032-4C3B-9A2D-52C0DDE532C1}" type="sibTrans" cxnId="{DAA3E75B-7937-498D-9734-5FD576818D1A}">
      <dgm:prSet/>
      <dgm:spPr/>
      <dgm:t>
        <a:bodyPr/>
        <a:lstStyle/>
        <a:p>
          <a:endParaRPr lang="en-US"/>
        </a:p>
      </dgm:t>
    </dgm:pt>
    <dgm:pt modelId="{6595239B-51C0-416C-B596-19D1524EB30F}">
      <dgm:prSet phldrT="[Text]" custT="1"/>
      <dgm:spPr/>
      <dgm:t>
        <a:bodyPr/>
        <a:lstStyle/>
        <a:p>
          <a:r>
            <a:rPr lang="en-US" sz="1400" b="0" dirty="0" smtClean="0"/>
            <a:t>$	  90,594</a:t>
          </a:r>
          <a:endParaRPr lang="en-US" sz="1400" b="0" dirty="0"/>
        </a:p>
      </dgm:t>
    </dgm:pt>
    <dgm:pt modelId="{9E890DFC-8176-46BF-B434-D167E5E21BF0}" type="parTrans" cxnId="{74780834-81B6-43FF-8CD1-971814FEF28E}">
      <dgm:prSet/>
      <dgm:spPr/>
      <dgm:t>
        <a:bodyPr/>
        <a:lstStyle/>
        <a:p>
          <a:endParaRPr lang="en-US"/>
        </a:p>
      </dgm:t>
    </dgm:pt>
    <dgm:pt modelId="{5B533176-BB45-4B29-8C57-A210BA6B97B9}" type="sibTrans" cxnId="{74780834-81B6-43FF-8CD1-971814FEF28E}">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560">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custLinFactNeighborX="166" custLinFactNeighborY="326">
        <dgm:presLayoutVars>
          <dgm:bulletEnabled val="1"/>
        </dgm:presLayoutVars>
      </dgm:prSet>
      <dgm:spPr/>
      <dgm:t>
        <a:bodyPr/>
        <a:lstStyle/>
        <a:p>
          <a:endParaRPr lang="en-US"/>
        </a:p>
      </dgm:t>
    </dgm:pt>
  </dgm:ptLst>
  <dgm:cxnLst>
    <dgm:cxn modelId="{C0980EB5-4412-4D61-B724-CFC485704B77}" srcId="{40E9CBF9-2C06-45B4-B7F7-E160F59864A3}" destId="{F0B559A8-530E-4B74-BCFE-E5A30929771C}" srcOrd="6" destOrd="0" parTransId="{4C7C5C7A-42F4-4386-B689-187668D69224}" sibTransId="{2510D580-AF2D-4B82-923E-722655AB2E37}"/>
    <dgm:cxn modelId="{0121B5A3-B80E-4E73-8A59-1989F9DCF2FE}" srcId="{8085C42C-F2E6-4709-9B25-E51BA70B324C}" destId="{45AC5EF4-28FA-460A-94C5-0CB8F59E8C3B}" srcOrd="6" destOrd="0" parTransId="{6EB472F7-591F-4183-92AF-31BEFF1FF816}" sibTransId="{A31277A2-A494-40F1-A4A8-8CD34C17A184}"/>
    <dgm:cxn modelId="{B83B2154-08F2-4AD3-B665-02A6F37AAF87}" type="presOf" srcId="{751257FD-F3C2-4FFD-AA9A-407C7617BD59}" destId="{83548E15-6AA7-456C-B836-1C196C6872B9}" srcOrd="0" destOrd="0" presId="urn:microsoft.com/office/officeart/2005/8/layout/hList1"/>
    <dgm:cxn modelId="{D9B33F7A-3E72-4783-BCD0-3AE69F5D8317}" srcId="{8085C42C-F2E6-4709-9B25-E51BA70B324C}" destId="{514E134C-914C-44D0-8E4F-192246AC9B4C}" srcOrd="8" destOrd="0" parTransId="{47B65919-CD04-4879-B148-2680293ECF4A}" sibTransId="{DF1FF3FF-DABA-4495-B1BB-229800D1D75F}"/>
    <dgm:cxn modelId="{2365B9D6-3D48-403B-8D24-2A55870F9D0F}" type="presOf" srcId="{25BD53DC-F505-4202-A721-DD2FC5525881}" destId="{F9600A45-9DFB-4944-9BF8-D41E1DCFD670}" srcOrd="0" destOrd="0" presId="urn:microsoft.com/office/officeart/2005/8/layout/hList1"/>
    <dgm:cxn modelId="{D3A6FC51-7506-4938-BCED-30B51475E894}" srcId="{0678B6A5-63DF-4BE3-A7D8-636702DE8283}" destId="{D350EFB2-7B95-45E9-BAD0-6D45FC0F57A8}" srcOrd="5" destOrd="0" parTransId="{6A85759D-BF44-47AD-AD37-AD1533B8A761}" sibTransId="{89C0D1DA-C5AF-4631-A44F-5664BC656DE7}"/>
    <dgm:cxn modelId="{0C7A48B1-5470-437A-98D6-EC4CFD41365A}" type="presOf" srcId="{0FC446EE-81A5-4402-9195-8C418076453D}" destId="{83548E15-6AA7-456C-B836-1C196C6872B9}" srcOrd="0" destOrd="1" presId="urn:microsoft.com/office/officeart/2005/8/layout/hList1"/>
    <dgm:cxn modelId="{E11C4FD8-7D9E-4861-839B-9A40B13D9D0E}" type="presOf" srcId="{FA32F288-319E-40D5-AAD1-1FA0404A3939}" destId="{F9600A45-9DFB-4944-9BF8-D41E1DCFD670}" srcOrd="0" destOrd="1" presId="urn:microsoft.com/office/officeart/2005/8/layout/hList1"/>
    <dgm:cxn modelId="{E01994C3-6A8C-45BF-9E3A-1131DF88CCFF}" srcId="{8085C42C-F2E6-4709-9B25-E51BA70B324C}" destId="{445679FF-D906-4D35-9AFB-A8C56CC59EC2}" srcOrd="2" destOrd="0" parTransId="{D8048AF7-096C-458E-BBE4-97B3724C7C98}" sibTransId="{C45D0640-55ED-42FF-A3CC-CC89DFC67108}"/>
    <dgm:cxn modelId="{3CFAABCB-5F6C-469E-A438-B89E6E6649C6}" type="presOf" srcId="{47A17702-1373-473D-A862-179513B5EDD5}" destId="{8DD89C81-46F2-477A-9E30-B6A5BD3D93A5}" srcOrd="0" destOrd="7" presId="urn:microsoft.com/office/officeart/2005/8/layout/hList1"/>
    <dgm:cxn modelId="{0488A39D-B682-4CC5-B4B7-1128828FF931}" type="presOf" srcId="{EC4797C8-B2BE-468C-8F2F-DEF9E7E3F781}" destId="{8DD89C81-46F2-477A-9E30-B6A5BD3D93A5}" srcOrd="0" destOrd="5"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EE0F0507-CDEE-408D-85A7-5C77FB7B0BCE}" type="presOf" srcId="{F37C7690-7F52-44C7-9E0C-A6895BFC29E8}" destId="{8DD89C81-46F2-477A-9E30-B6A5BD3D93A5}" srcOrd="0" destOrd="8" presId="urn:microsoft.com/office/officeart/2005/8/layout/hList1"/>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7000B5E2-F296-41A1-9357-FDF9422AFAA2}" type="presOf" srcId="{3452A418-A5D6-4F8F-B5B0-55B188590238}" destId="{AEE04920-86AD-4849-8560-360B7C075A49}" srcOrd="0" destOrd="3" presId="urn:microsoft.com/office/officeart/2005/8/layout/hList1"/>
    <dgm:cxn modelId="{F9E3416C-E76E-4552-9986-0EF45F7BD848}" srcId="{0678B6A5-63DF-4BE3-A7D8-636702DE8283}" destId="{8184582A-84AB-4478-9926-66804538297F}" srcOrd="4" destOrd="0" parTransId="{B2F98B67-2E67-41D8-A1E5-871C938B1E9D}" sibTransId="{BCD7BA05-F2A4-46C5-9038-6341E7A7E30F}"/>
    <dgm:cxn modelId="{A3ADFF07-B9A5-49F1-94B4-F520B56E55A2}" srcId="{40E9CBF9-2C06-45B4-B7F7-E160F59864A3}" destId="{44C81525-3206-41AD-932B-41C9643A2689}" srcOrd="2" destOrd="0" parTransId="{B63668AA-4BF9-46C7-9A32-D4C6A37034BD}" sibTransId="{F8AC61CE-F7E7-4BEB-88E1-8C170760E15C}"/>
    <dgm:cxn modelId="{8E6E4810-B417-4755-A65F-F68F5849B26B}" srcId="{40E9CBF9-2C06-45B4-B7F7-E160F59864A3}" destId="{2D0735E8-A67C-412D-BE93-61EACA5A5F84}" srcOrd="1" destOrd="0" parTransId="{05361A0B-FB65-4344-9A69-9E5B89796FF6}" sibTransId="{45402716-97E4-447B-B8C2-F87B6C467DBD}"/>
    <dgm:cxn modelId="{941E6C2E-E080-4FCA-9646-B88AE393DF58}" type="presOf" srcId="{44C81525-3206-41AD-932B-41C9643A2689}" destId="{8DD89C81-46F2-477A-9E30-B6A5BD3D93A5}" srcOrd="0" destOrd="2" presId="urn:microsoft.com/office/officeart/2005/8/layout/hList1"/>
    <dgm:cxn modelId="{46A1C19E-CCB8-4044-BDF1-0B052565945E}" srcId="{40E9CBF9-2C06-45B4-B7F7-E160F59864A3}" destId="{EC4797C8-B2BE-468C-8F2F-DEF9E7E3F781}" srcOrd="5" destOrd="0" parTransId="{86CEC3FB-36EE-4AF3-93B6-A9355D3961A6}" sibTransId="{CBF837F5-B8B0-46A1-B5C7-25E59EF8FEB9}"/>
    <dgm:cxn modelId="{45CA73AB-97DE-4059-84EF-6B73D185E32F}" srcId="{40E9CBF9-2C06-45B4-B7F7-E160F59864A3}" destId="{7217C8A2-216C-4BAD-BA99-B717A52E8B53}" srcOrd="0" destOrd="0" parTransId="{7EB8C10A-C8E4-405A-B043-1914AE8AE4B6}" sibTransId="{3C3B94F7-364C-441C-8A27-89EED2ACB242}"/>
    <dgm:cxn modelId="{556C5D91-6914-4DCE-A861-EE743C7432A1}" type="presOf" srcId="{01553720-5852-4948-8DFA-5660FF4FD5C4}" destId="{F9600A45-9DFB-4944-9BF8-D41E1DCFD670}" srcOrd="0" destOrd="2" presId="urn:microsoft.com/office/officeart/2005/8/layout/hList1"/>
    <dgm:cxn modelId="{2B120562-444E-419C-97EC-84F3784184D6}" srcId="{40E9CBF9-2C06-45B4-B7F7-E160F59864A3}" destId="{805E2793-7584-484E-844A-B6819BAB3FB7}" srcOrd="3" destOrd="0" parTransId="{BB61942B-F4AC-4AA3-8F6C-09771110DBE1}" sibTransId="{37D9FC94-C316-4C5C-AEE7-569CE9D42965}"/>
    <dgm:cxn modelId="{9EF632E9-2BBE-4B90-AD0E-7CB79A99CCD0}" type="presOf" srcId="{77F32224-1414-424C-95CE-531167431B19}" destId="{F9600A45-9DFB-4944-9BF8-D41E1DCFD670}" srcOrd="0" destOrd="3" presId="urn:microsoft.com/office/officeart/2005/8/layout/hList1"/>
    <dgm:cxn modelId="{167FD77D-EAC7-42BB-90FE-D0D2D7463C6C}" type="presOf" srcId="{E1B3E020-2667-4EF7-83CE-F734AB72A744}" destId="{83548E15-6AA7-456C-B836-1C196C6872B9}" srcOrd="0" destOrd="3" presId="urn:microsoft.com/office/officeart/2005/8/layout/hList1"/>
    <dgm:cxn modelId="{6CC097FA-EB43-432C-8442-7172B6A484CC}" srcId="{173A67D2-038F-46C9-A1AD-1CBB48197301}" destId="{3452A418-A5D6-4F8F-B5B0-55B188590238}" srcOrd="3" destOrd="0" parTransId="{4F7D2323-7DB1-4726-A31C-468FBC6689A0}" sibTransId="{76014E3C-AB0B-4300-8D3C-1740EEA8BAF1}"/>
    <dgm:cxn modelId="{B1263E51-FF21-4718-99C1-1687E84912B4}" type="presOf" srcId="{0B0B591B-4B66-4069-82A6-F4F8E1F46046}" destId="{AEE04920-86AD-4849-8560-360B7C075A49}" srcOrd="0" destOrd="1" presId="urn:microsoft.com/office/officeart/2005/8/layout/hList1"/>
    <dgm:cxn modelId="{DAA3E75B-7937-498D-9734-5FD576818D1A}" srcId="{8085C42C-F2E6-4709-9B25-E51BA70B324C}" destId="{4B334F18-1407-4CDE-994C-965EEA453FD8}" srcOrd="4" destOrd="0" parTransId="{1ED4994F-1641-4892-8771-578CE1749A06}" sibTransId="{F40E09E7-7032-4C3B-9A2D-52C0DDE532C1}"/>
    <dgm:cxn modelId="{BCA24D0E-D35A-489C-91AE-D6506C612E1E}" type="presOf" srcId="{7123C59F-2F8F-4C42-9619-F9F498C238C9}" destId="{AEE04920-86AD-4849-8560-360B7C075A49}" srcOrd="0" destOrd="4" presId="urn:microsoft.com/office/officeart/2005/8/layout/hList1"/>
    <dgm:cxn modelId="{812AF1FC-44E2-40E6-8E9A-123567F30E2B}" type="presOf" srcId="{991C3678-74FF-4750-947F-4148E8E5FEA3}" destId="{41B201DF-5161-4282-9FA6-4C07C22EDCBC}" srcOrd="0" destOrd="0" presId="urn:microsoft.com/office/officeart/2005/8/layout/hList1"/>
    <dgm:cxn modelId="{7A4AAAA9-E5A8-4529-A682-56A228D2D745}" srcId="{8085C42C-F2E6-4709-9B25-E51BA70B324C}" destId="{751257FD-F3C2-4FFD-AA9A-407C7617BD59}" srcOrd="0" destOrd="0" parTransId="{1618D7B9-6A41-4AC6-818D-AD42063450EE}" sibTransId="{1CCA4164-8BCB-4741-8ADA-92370775EEE5}"/>
    <dgm:cxn modelId="{41C5D23A-BDDE-4D47-9A4E-2CD08D286F0F}" type="presOf" srcId="{0A2720A2-9004-4456-9578-17CD7FA57BE4}" destId="{AEE04920-86AD-4849-8560-360B7C075A49}" srcOrd="0" destOrd="0"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A9E4337C-E37E-44B8-B587-78811A841C57}" type="presOf" srcId="{4B334F18-1407-4CDE-994C-965EEA453FD8}" destId="{83548E15-6AA7-456C-B836-1C196C6872B9}" srcOrd="0" destOrd="4" presId="urn:microsoft.com/office/officeart/2005/8/layout/hList1"/>
    <dgm:cxn modelId="{FA7B8624-75CC-4EDF-AB6B-B4D4D3181A9C}" type="presOf" srcId="{805E2793-7584-484E-844A-B6819BAB3FB7}" destId="{8DD89C81-46F2-477A-9E30-B6A5BD3D93A5}" srcOrd="0" destOrd="3" presId="urn:microsoft.com/office/officeart/2005/8/layout/hList1"/>
    <dgm:cxn modelId="{A13EE94E-CE51-4ECB-94C4-66BEB004A7E5}" type="presOf" srcId="{445679FF-D906-4D35-9AFB-A8C56CC59EC2}" destId="{83548E15-6AA7-456C-B836-1C196C6872B9}" srcOrd="0" destOrd="2" presId="urn:microsoft.com/office/officeart/2005/8/layout/hList1"/>
    <dgm:cxn modelId="{40F5EA20-A889-494B-BF0B-A5A3DC25B9E0}" srcId="{8085C42C-F2E6-4709-9B25-E51BA70B324C}" destId="{0FC446EE-81A5-4402-9195-8C418076453D}" srcOrd="1" destOrd="0" parTransId="{399B54D9-CA33-4D2A-9EDC-E2F009D26AEE}" sibTransId="{E7975B77-D6FC-492C-9941-803E7F086019}"/>
    <dgm:cxn modelId="{67393BFC-8537-453B-9FA5-D073C967FA42}" type="presOf" srcId="{F0B559A8-530E-4B74-BCFE-E5A30929771C}" destId="{8DD89C81-46F2-477A-9E30-B6A5BD3D93A5}" srcOrd="0" destOrd="6" presId="urn:microsoft.com/office/officeart/2005/8/layout/hList1"/>
    <dgm:cxn modelId="{A6FF4A90-F63E-41E3-A52E-F4EA7E263EDD}" type="presOf" srcId="{8184582A-84AB-4478-9926-66804538297F}" destId="{F9600A45-9DFB-4944-9BF8-D41E1DCFD670}" srcOrd="0" destOrd="4" presId="urn:microsoft.com/office/officeart/2005/8/layout/hList1"/>
    <dgm:cxn modelId="{BC086CD5-F2E3-4760-AB34-9450FEC5FD3E}" srcId="{991C3678-74FF-4750-947F-4148E8E5FEA3}" destId="{8085C42C-F2E6-4709-9B25-E51BA70B324C}" srcOrd="2" destOrd="0" parTransId="{A312B598-F087-4E01-A667-36ECE9150147}" sibTransId="{20AA745C-44A9-4FC1-ABFB-FA36C5B3D908}"/>
    <dgm:cxn modelId="{A5AD4FB1-AAAC-4FE9-A476-D8DB732DBDB6}" type="presOf" srcId="{40E9CBF9-2C06-45B4-B7F7-E160F59864A3}" destId="{D6BE9B6D-3193-431A-A730-A7D93A92EBCB}" srcOrd="0" destOrd="0" presId="urn:microsoft.com/office/officeart/2005/8/layout/hList1"/>
    <dgm:cxn modelId="{80D20B42-3403-4307-BB90-27448AA01147}" type="presOf" srcId="{514E134C-914C-44D0-8E4F-192246AC9B4C}" destId="{83548E15-6AA7-456C-B836-1C196C6872B9}" srcOrd="0" destOrd="8" presId="urn:microsoft.com/office/officeart/2005/8/layout/hList1"/>
    <dgm:cxn modelId="{74780834-81B6-43FF-8CD1-971814FEF28E}" srcId="{8085C42C-F2E6-4709-9B25-E51BA70B324C}" destId="{6595239B-51C0-416C-B596-19D1524EB30F}" srcOrd="5" destOrd="0" parTransId="{9E890DFC-8176-46BF-B434-D167E5E21BF0}" sibTransId="{5B533176-BB45-4B29-8C57-A210BA6B97B9}"/>
    <dgm:cxn modelId="{5996624B-A908-40BB-9CDF-BD79C978D7A2}" srcId="{0678B6A5-63DF-4BE3-A7D8-636702DE8283}" destId="{25BD53DC-F505-4202-A721-DD2FC5525881}" srcOrd="0" destOrd="0" parTransId="{FDA9F2F6-6097-4A97-B655-C188EBF7840C}" sibTransId="{A3E217F2-1354-48D7-83E4-565A451ADAE2}"/>
    <dgm:cxn modelId="{F0C09D06-EF63-4213-973B-E3C1462F22BC}" type="presOf" srcId="{8085C42C-F2E6-4709-9B25-E51BA70B324C}" destId="{4A1F68DB-E8B0-4291-BF2A-67AA92B29538}" srcOrd="0" destOrd="0" presId="urn:microsoft.com/office/officeart/2005/8/layout/hList1"/>
    <dgm:cxn modelId="{71360357-678E-456C-AA6C-D7119CD4F9D3}" type="presOf" srcId="{45AC5EF4-28FA-460A-94C5-0CB8F59E8C3B}" destId="{83548E15-6AA7-456C-B836-1C196C6872B9}" srcOrd="0" destOrd="6" presId="urn:microsoft.com/office/officeart/2005/8/layout/hList1"/>
    <dgm:cxn modelId="{CAE18720-E3C5-41BA-97C7-BC741E2228B5}" srcId="{40E9CBF9-2C06-45B4-B7F7-E160F59864A3}" destId="{47A17702-1373-473D-A862-179513B5EDD5}" srcOrd="7" destOrd="0" parTransId="{8D1562DE-7B56-4D53-98C8-12589C40F1FA}" sibTransId="{0C7B4D36-4599-4E97-906B-730AE54B9CA7}"/>
    <dgm:cxn modelId="{76838F95-6480-4DDE-ADB2-B138DBE96F7A}" srcId="{40E9CBF9-2C06-45B4-B7F7-E160F59864A3}" destId="{F37C7690-7F52-44C7-9E0C-A6895BFC29E8}" srcOrd="8" destOrd="0" parTransId="{718E6101-6019-4CD6-9A43-493C68DCB7D9}" sibTransId="{DDD18863-5DD1-44B4-8BDB-4F7EB4498AF7}"/>
    <dgm:cxn modelId="{B6031FF2-5CD1-4C81-8E2A-9989130080D5}" type="presOf" srcId="{7217C8A2-216C-4BAD-BA99-B717A52E8B53}" destId="{8DD89C81-46F2-477A-9E30-B6A5BD3D93A5}" srcOrd="0" destOrd="0" presId="urn:microsoft.com/office/officeart/2005/8/layout/hList1"/>
    <dgm:cxn modelId="{E1D6A747-392A-432A-88EB-9A75A2643E5E}" srcId="{0678B6A5-63DF-4BE3-A7D8-636702DE8283}" destId="{01553720-5852-4948-8DFA-5660FF4FD5C4}" srcOrd="2" destOrd="0" parTransId="{8174EAFC-B45F-412C-BBD2-226C6EF91569}" sibTransId="{BA3A61F5-9A47-4F57-9F05-344A867FD458}"/>
    <dgm:cxn modelId="{7DE4CA88-5BDF-44EC-9C8C-7D748EFB528D}" srcId="{0678B6A5-63DF-4BE3-A7D8-636702DE8283}" destId="{FA32F288-319E-40D5-AAD1-1FA0404A3939}" srcOrd="1" destOrd="0" parTransId="{26507F47-67DC-41DB-93DC-1547D7C034FE}" sibTransId="{862CE91E-2E7B-4350-9379-7F1F4DC09DC9}"/>
    <dgm:cxn modelId="{DD6A585A-0587-411F-A796-59119FB3A7B5}" srcId="{8085C42C-F2E6-4709-9B25-E51BA70B324C}" destId="{E1B3E020-2667-4EF7-83CE-F734AB72A744}" srcOrd="3" destOrd="0" parTransId="{36A7F734-59FE-4AB9-B12D-6DBC559E4152}" sibTransId="{BD87DF85-9BAF-40CC-A198-888F51A97E76}"/>
    <dgm:cxn modelId="{0C637483-E7C1-4A67-A911-78194F1F9394}" srcId="{0678B6A5-63DF-4BE3-A7D8-636702DE8283}" destId="{77F32224-1414-424C-95CE-531167431B19}" srcOrd="3" destOrd="0" parTransId="{20231DC4-D364-4C8B-9854-6591B647EDB3}" sibTransId="{9F6B1E87-D4F9-4B24-8C2D-4D728FA3390A}"/>
    <dgm:cxn modelId="{A910BF3C-C80D-4615-A3BF-FCC24E892F02}" type="presOf" srcId="{9E3D699C-6EC6-49C6-AB17-89B4A8ED6A34}" destId="{AEE04920-86AD-4849-8560-360B7C075A49}" srcOrd="0" destOrd="2" presId="urn:microsoft.com/office/officeart/2005/8/layout/hList1"/>
    <dgm:cxn modelId="{BDF73586-10DB-4A5E-9D26-FEA94E3F0D2E}" type="presOf" srcId="{B13F01CD-536F-48C0-8DD7-CF30770A69B1}" destId="{83548E15-6AA7-456C-B836-1C196C6872B9}" srcOrd="0" destOrd="7" presId="urn:microsoft.com/office/officeart/2005/8/layout/hList1"/>
    <dgm:cxn modelId="{9E6CB0F5-907B-4A24-AAEE-76223FBE8683}" type="presOf" srcId="{2D0735E8-A67C-412D-BE93-61EACA5A5F84}" destId="{8DD89C81-46F2-477A-9E30-B6A5BD3D93A5}" srcOrd="0" destOrd="1"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0B2A8B27-FE8F-46A0-8EFF-56EFC32C4156}" srcId="{40E9CBF9-2C06-45B4-B7F7-E160F59864A3}" destId="{3A029B2E-DAD4-4086-9039-8279E14116D8}" srcOrd="4" destOrd="0" parTransId="{E75AE40F-DB66-4222-931E-DE5355F99C32}" sibTransId="{09D2DEDF-B490-460B-A9F3-12FE744D2A5F}"/>
    <dgm:cxn modelId="{D92F853F-237C-48E1-AC2B-1A57E9E02F4C}" type="presOf" srcId="{05BD1457-5910-4ADB-8992-29C710E22A1F}" destId="{AEE04920-86AD-4849-8560-360B7C075A49}" srcOrd="0" destOrd="5" presId="urn:microsoft.com/office/officeart/2005/8/layout/hList1"/>
    <dgm:cxn modelId="{A54BEB91-D694-4118-8243-5E47FCB65A7C}" type="presOf" srcId="{6595239B-51C0-416C-B596-19D1524EB30F}" destId="{83548E15-6AA7-456C-B836-1C196C6872B9}" srcOrd="0" destOrd="5"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0C811003-6204-45FD-ABDC-C78876E129F5}" srcId="{991C3678-74FF-4750-947F-4148E8E5FEA3}" destId="{173A67D2-038F-46C9-A1AD-1CBB48197301}" srcOrd="0" destOrd="0" parTransId="{C8BFFFD9-06A0-4338-9AFA-E2E89AC7A46A}" sibTransId="{711A897E-30F6-4C2A-86FA-C8B24740CC33}"/>
    <dgm:cxn modelId="{C00AD3F7-AC0B-47A7-9223-E542179BB46B}" srcId="{8085C42C-F2E6-4709-9B25-E51BA70B324C}" destId="{B13F01CD-536F-48C0-8DD7-CF30770A69B1}" srcOrd="7" destOrd="0" parTransId="{043264D7-2493-4910-BF6D-F9FDDD4853F7}" sibTransId="{6F0AE9E2-E554-4196-A43A-1A417CEF4B75}"/>
    <dgm:cxn modelId="{9D2476AA-A26E-4204-9446-986C21D74BB2}" type="presOf" srcId="{3A029B2E-DAD4-4086-9039-8279E14116D8}" destId="{8DD89C81-46F2-477A-9E30-B6A5BD3D93A5}" srcOrd="0" destOrd="4" presId="urn:microsoft.com/office/officeart/2005/8/layout/hList1"/>
    <dgm:cxn modelId="{FF48C2D5-FC32-498B-A2EA-7E4B9889B86C}" type="presOf" srcId="{D350EFB2-7B95-45E9-BAD0-6D45FC0F57A8}" destId="{F9600A45-9DFB-4944-9BF8-D41E1DCFD670}" srcOrd="0" destOrd="5" presId="urn:microsoft.com/office/officeart/2005/8/layout/hList1"/>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smtClean="0"/>
            <a:t>2018</a:t>
          </a:r>
          <a:endParaRPr lang="en-US" sz="2400" b="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2019</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i="0" u="none" dirty="0" smtClean="0"/>
            <a:t>$      846,621</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D6986773-7163-4A22-A22E-1823D4074756}">
      <dgm:prSet phldrT="[Text]" custT="1"/>
      <dgm:spPr/>
      <dgm:t>
        <a:bodyPr/>
        <a:lstStyle/>
        <a:p>
          <a:r>
            <a:rPr lang="en-US" sz="1400" b="0" i="0" u="none" dirty="0" smtClean="0"/>
            <a:t>$               204</a:t>
          </a:r>
          <a:endParaRPr lang="en-US" sz="1400" b="0" dirty="0"/>
        </a:p>
      </dgm:t>
    </dgm:pt>
    <dgm:pt modelId="{3F0A3031-C1A3-4A25-9F69-1AC15122A2E0}" type="parTrans" cxnId="{04F21535-CEA5-40FA-8AFC-80BDA7D16394}">
      <dgm:prSet/>
      <dgm:spPr/>
      <dgm:t>
        <a:bodyPr/>
        <a:lstStyle/>
        <a:p>
          <a:endParaRPr lang="en-US"/>
        </a:p>
      </dgm:t>
    </dgm:pt>
    <dgm:pt modelId="{F243F9B7-0576-4F67-BC18-F7903FC4F65E}" type="sibTrans" cxnId="{04F21535-CEA5-40FA-8AFC-80BDA7D16394}">
      <dgm:prSet/>
      <dgm:spPr/>
      <dgm:t>
        <a:bodyPr/>
        <a:lstStyle/>
        <a:p>
          <a:endParaRPr lang="en-US"/>
        </a:p>
      </dgm:t>
    </dgm:pt>
    <dgm:pt modelId="{2F18815A-889F-4DBF-B4C0-F793D13BF905}">
      <dgm:prSet phldrT="[Text]" custT="1"/>
      <dgm:spPr/>
      <dgm:t>
        <a:bodyPr/>
        <a:lstStyle/>
        <a:p>
          <a:r>
            <a:rPr lang="en-US" sz="1400" b="0" i="0" u="none" dirty="0" smtClean="0"/>
            <a:t>$        885,824  </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smtClean="0"/>
            <a:t>$        </a:t>
          </a:r>
          <a:r>
            <a:rPr lang="en-US" sz="1400" b="0" dirty="0" smtClean="0"/>
            <a:t>237,807</a:t>
          </a:r>
          <a:r>
            <a:rPr lang="en-US" sz="1400" b="0" i="0" u="none" dirty="0" smtClean="0"/>
            <a:t> </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80412488-71E0-468D-B7A0-1F31EE5747FB}">
      <dgm:prSet phldrT="[Text]" custT="1"/>
      <dgm:spPr/>
      <dgm:t>
        <a:bodyPr/>
        <a:lstStyle/>
        <a:p>
          <a:r>
            <a:rPr lang="en-US" sz="1400" b="0" i="0" u="none" dirty="0" smtClean="0"/>
            <a:t>$        </a:t>
          </a:r>
          <a:r>
            <a:rPr lang="en-US" sz="1400" b="0" dirty="0" smtClean="0"/>
            <a:t>242,922</a:t>
          </a:r>
          <a:r>
            <a:rPr lang="en-US" sz="1400" b="0" i="0" u="none" dirty="0" smtClean="0"/>
            <a:t>  </a:t>
          </a:r>
          <a:endParaRPr lang="en-US" sz="1400" b="0" dirty="0"/>
        </a:p>
      </dgm:t>
    </dgm:pt>
    <dgm:pt modelId="{BC4894AB-A7D0-4951-951B-8859A2B59588}" type="parTrans" cxnId="{96F0B8D9-FFBC-433D-85A2-D21AD2E3321D}">
      <dgm:prSet/>
      <dgm:spPr/>
      <dgm:t>
        <a:bodyPr/>
        <a:lstStyle/>
        <a:p>
          <a:endParaRPr lang="en-US"/>
        </a:p>
      </dgm:t>
    </dgm:pt>
    <dgm:pt modelId="{8EA607BC-0A43-4AC2-B383-C50826C46C66}" type="sibTrans" cxnId="{96F0B8D9-FFBC-433D-85A2-D21AD2E3321D}">
      <dgm:prSet/>
      <dgm:spPr/>
      <dgm:t>
        <a:bodyPr/>
        <a:lstStyle/>
        <a:p>
          <a:endParaRPr lang="en-US"/>
        </a:p>
      </dgm:t>
    </dgm:pt>
    <dgm:pt modelId="{553A7A4D-8408-41B4-977C-176245633F3A}">
      <dgm:prSet phldrT="[Text]" custT="1"/>
      <dgm:spPr/>
      <dgm:t>
        <a:bodyPr/>
        <a:lstStyle/>
        <a:p>
          <a:r>
            <a:rPr lang="en-US" sz="1400" b="0" i="0" u="none" dirty="0" smtClean="0"/>
            <a:t>$        </a:t>
          </a:r>
          <a:r>
            <a:rPr lang="en-US" sz="1400" b="0" dirty="0" smtClean="0"/>
            <a:t>480,933</a:t>
          </a:r>
          <a:r>
            <a:rPr lang="en-US" sz="1400" b="0" i="0" u="none" dirty="0" smtClean="0"/>
            <a:t> </a:t>
          </a:r>
          <a:endParaRPr lang="en-US" sz="1400" b="0" dirty="0"/>
        </a:p>
      </dgm:t>
    </dgm:pt>
    <dgm:pt modelId="{AE2B6F00-40C1-4324-B579-0008379CC2AA}" type="parTrans" cxnId="{BDB81F91-F4F2-43CF-B1D2-958C35CF5D63}">
      <dgm:prSet/>
      <dgm:spPr/>
      <dgm:t>
        <a:bodyPr/>
        <a:lstStyle/>
        <a:p>
          <a:endParaRPr lang="en-US"/>
        </a:p>
      </dgm:t>
    </dgm:pt>
    <dgm:pt modelId="{539191BA-A429-4D8E-80A6-402695B55D83}" type="sibTrans" cxnId="{BDB81F91-F4F2-43CF-B1D2-958C35CF5D63}">
      <dgm:prSet/>
      <dgm:spPr/>
      <dgm:t>
        <a:bodyPr/>
        <a:lstStyle/>
        <a:p>
          <a:endParaRPr lang="en-US"/>
        </a:p>
      </dgm:t>
    </dgm:pt>
    <dgm:pt modelId="{3E262C73-08F9-45DF-99A4-3AACD2881112}">
      <dgm:prSet phldrT="[Text]" custT="1"/>
      <dgm:spPr/>
      <dgm:t>
        <a:bodyPr/>
        <a:lstStyle/>
        <a:p>
          <a:r>
            <a:rPr lang="en-US" sz="1400" b="0" i="0" u="none" dirty="0" smtClean="0"/>
            <a:t>$        </a:t>
          </a:r>
          <a:r>
            <a:rPr lang="en-US" sz="1400" b="0" dirty="0" smtClean="0"/>
            <a:t>404,891</a:t>
          </a:r>
          <a:r>
            <a:rPr lang="en-US" sz="1400" b="0" i="0" u="none" dirty="0" smtClean="0"/>
            <a:t>  </a:t>
          </a:r>
          <a:endParaRPr lang="en-US" sz="1400" b="0" dirty="0"/>
        </a:p>
      </dgm:t>
    </dgm:pt>
    <dgm:pt modelId="{599D63A4-7F9E-426B-BD4F-DA434EDD354B}" type="parTrans" cxnId="{0AE4C307-F351-40B8-AEB2-DE035B16649F}">
      <dgm:prSet/>
      <dgm:spPr/>
      <dgm:t>
        <a:bodyPr/>
        <a:lstStyle/>
        <a:p>
          <a:endParaRPr lang="en-US"/>
        </a:p>
      </dgm:t>
    </dgm:pt>
    <dgm:pt modelId="{F6940B90-4C26-41AA-9494-9BA28EE09F40}" type="sibTrans" cxnId="{0AE4C307-F351-40B8-AEB2-DE035B16649F}">
      <dgm:prSet/>
      <dgm:spPr/>
      <dgm:t>
        <a:bodyPr/>
        <a:lstStyle/>
        <a:p>
          <a:endParaRPr lang="en-US"/>
        </a:p>
      </dgm:t>
    </dgm:pt>
    <dgm:pt modelId="{40E9CBF9-2C06-45B4-B7F7-E160F59864A3}">
      <dgm:prSet phldrT="[Text]" custT="1"/>
      <dgm:spPr/>
      <dgm:t>
        <a:bodyPr/>
        <a:lstStyle/>
        <a:p>
          <a:r>
            <a:rPr lang="en-US" sz="2400" b="0" dirty="0" smtClean="0"/>
            <a:t>2017</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900,328 </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66F53652-DB9C-4D2F-9423-A2EA4319D286}">
      <dgm:prSet phldrT="[Text]" custT="1"/>
      <dgm:spPr/>
      <dgm:t>
        <a:bodyPr/>
        <a:lstStyle/>
        <a:p>
          <a:r>
            <a:rPr lang="en-US" sz="1400" b="0" i="0" u="none" dirty="0" smtClean="0"/>
            <a:t>$        318,709 </a:t>
          </a:r>
          <a:endParaRPr lang="en-US" sz="1400" b="0" dirty="0"/>
        </a:p>
      </dgm:t>
    </dgm:pt>
    <dgm:pt modelId="{67CA5B1E-300D-4168-A19C-789EF26FB4DA}" type="parTrans" cxnId="{C71896EA-5002-4D0C-9EF2-7E995BCA564F}">
      <dgm:prSet/>
      <dgm:spPr/>
      <dgm:t>
        <a:bodyPr/>
        <a:lstStyle/>
        <a:p>
          <a:endParaRPr lang="en-US"/>
        </a:p>
      </dgm:t>
    </dgm:pt>
    <dgm:pt modelId="{C00BD874-835A-4F41-8213-5E8D47788D81}" type="sibTrans" cxnId="{C71896EA-5002-4D0C-9EF2-7E995BCA564F}">
      <dgm:prSet/>
      <dgm:spPr/>
      <dgm:t>
        <a:bodyPr/>
        <a:lstStyle/>
        <a:p>
          <a:endParaRPr lang="en-US"/>
        </a:p>
      </dgm:t>
    </dgm:pt>
    <dgm:pt modelId="{B5AEBFF8-B8BE-4A6E-B82E-9ED7FF827455}">
      <dgm:prSet phldrT="[Text]" custT="1"/>
      <dgm:spPr/>
      <dgm:t>
        <a:bodyPr/>
        <a:lstStyle/>
        <a:p>
          <a:r>
            <a:rPr lang="en-US" sz="1400" b="0" i="0" u="none" dirty="0" smtClean="0"/>
            <a:t>$              -</a:t>
          </a:r>
          <a:endParaRPr lang="en-US" sz="1400" b="0" dirty="0"/>
        </a:p>
      </dgm:t>
    </dgm:pt>
    <dgm:pt modelId="{5B4586B5-CC00-4A59-ACAD-09F5257F5FDB}" type="parTrans" cxnId="{939BACA5-2EBF-4FD7-8851-E21F0E701EF6}">
      <dgm:prSet/>
      <dgm:spPr/>
      <dgm:t>
        <a:bodyPr/>
        <a:lstStyle/>
        <a:p>
          <a:endParaRPr lang="en-US"/>
        </a:p>
      </dgm:t>
    </dgm:pt>
    <dgm:pt modelId="{0A4A723B-59B4-47D7-85C5-EBCA1B38BB7E}" type="sibTrans" cxnId="{939BACA5-2EBF-4FD7-8851-E21F0E701EF6}">
      <dgm:prSet/>
      <dgm:spPr/>
      <dgm:t>
        <a:bodyPr/>
        <a:lstStyle/>
        <a:p>
          <a:endParaRPr lang="en-US"/>
        </a:p>
      </dgm:t>
    </dgm:pt>
    <dgm:pt modelId="{6F7800F5-6B80-4243-967C-948809BC565D}">
      <dgm:prSet phldrT="[Text]" custT="1"/>
      <dgm:spPr/>
      <dgm:t>
        <a:bodyPr/>
        <a:lstStyle/>
        <a:p>
          <a:r>
            <a:rPr lang="en-US" sz="1400" b="0" i="0" u="none" dirty="0" smtClean="0"/>
            <a:t>$        231,820</a:t>
          </a:r>
          <a:endParaRPr lang="en-US" sz="1400" b="0" dirty="0"/>
        </a:p>
      </dgm:t>
    </dgm:pt>
    <dgm:pt modelId="{2EE9B2D9-2F00-4646-BB34-EFDF443B76DF}" type="parTrans" cxnId="{A869C5CB-039E-4F54-9A01-38F5AAFD014A}">
      <dgm:prSet/>
      <dgm:spPr/>
      <dgm:t>
        <a:bodyPr/>
        <a:lstStyle/>
        <a:p>
          <a:endParaRPr lang="en-US"/>
        </a:p>
      </dgm:t>
    </dgm:pt>
    <dgm:pt modelId="{31705FFC-5CAD-4358-9E28-3571AD59C494}" type="sibTrans" cxnId="{A869C5CB-039E-4F54-9A01-38F5AAFD014A}">
      <dgm:prSet/>
      <dgm:spPr/>
      <dgm:t>
        <a:bodyPr/>
        <a:lstStyle/>
        <a:p>
          <a:endParaRPr lang="en-US"/>
        </a:p>
      </dgm:t>
    </dgm:pt>
    <dgm:pt modelId="{FD59AD3B-2D35-4668-981F-035EE768F350}">
      <dgm:prSet phldrT="[Text]" custT="1"/>
      <dgm:spPr/>
      <dgm:t>
        <a:bodyPr/>
        <a:lstStyle/>
        <a:p>
          <a:r>
            <a:rPr lang="en-US" sz="1400" b="0" i="0" u="none" dirty="0" smtClean="0"/>
            <a:t>$        550,529</a:t>
          </a:r>
          <a:endParaRPr lang="en-US" sz="1400" b="0" dirty="0"/>
        </a:p>
      </dgm:t>
    </dgm:pt>
    <dgm:pt modelId="{DA89E1FC-F419-49A2-96F3-36FD9F43D7D0}" type="parTrans" cxnId="{4E8C91BB-40AD-4CF7-B043-7927DA5B4755}">
      <dgm:prSet/>
      <dgm:spPr/>
      <dgm:t>
        <a:bodyPr/>
        <a:lstStyle/>
        <a:p>
          <a:endParaRPr lang="en-US"/>
        </a:p>
      </dgm:t>
    </dgm:pt>
    <dgm:pt modelId="{2AAED370-F1D9-484E-94A4-066CBC4A5861}" type="sibTrans" cxnId="{4E8C91BB-40AD-4CF7-B043-7927DA5B4755}">
      <dgm:prSet/>
      <dgm:spPr/>
      <dgm:t>
        <a:bodyPr/>
        <a:lstStyle/>
        <a:p>
          <a:endParaRPr lang="en-US"/>
        </a:p>
      </dgm:t>
    </dgm:pt>
    <dgm:pt modelId="{82CACF72-4260-46C1-A2E8-48088F1DA0DC}">
      <dgm:prSet phldrT="[Text]" custT="1"/>
      <dgm:spPr/>
      <dgm:t>
        <a:bodyPr/>
        <a:lstStyle/>
        <a:p>
          <a:r>
            <a:rPr lang="en-US" sz="1400" b="0" i="0" u="none" dirty="0" smtClean="0"/>
            <a:t>$        349,799  </a:t>
          </a:r>
          <a:endParaRPr lang="en-US" sz="1400" b="0" dirty="0"/>
        </a:p>
      </dgm:t>
    </dgm:pt>
    <dgm:pt modelId="{4AFB724E-F0CA-40A6-AE00-5C0BDC1643F5}" type="parTrans" cxnId="{D4F6B5AD-3657-4F67-8929-94BCF2A3F81F}">
      <dgm:prSet/>
      <dgm:spPr/>
      <dgm:t>
        <a:bodyPr/>
        <a:lstStyle/>
        <a:p>
          <a:endParaRPr lang="en-US"/>
        </a:p>
      </dgm:t>
    </dgm:pt>
    <dgm:pt modelId="{15D3D1E3-8539-4118-9318-796D89B52B7A}" type="sibTrans" cxnId="{D4F6B5AD-3657-4F67-8929-94BCF2A3F81F}">
      <dgm:prSet/>
      <dgm:spPr/>
      <dgm:t>
        <a:bodyPr/>
        <a:lstStyle/>
        <a:p>
          <a:endParaRPr lang="en-US"/>
        </a:p>
      </dgm:t>
    </dgm:pt>
    <dgm:pt modelId="{43B16DAD-23E3-4FC3-85F6-26700FA61575}">
      <dgm:prSet phldrT="[Text]" custT="1"/>
      <dgm:spPr/>
      <dgm:t>
        <a:bodyPr/>
        <a:lstStyle/>
        <a:p>
          <a:r>
            <a:rPr lang="en-US" sz="1400" b="0" dirty="0" smtClean="0"/>
            <a:t>$             132</a:t>
          </a:r>
          <a:endParaRPr lang="en-US" sz="1400" b="0" dirty="0"/>
        </a:p>
      </dgm:t>
    </dgm:pt>
    <dgm:pt modelId="{1E1CD99B-1CCB-4B18-AFF1-AE3D30EA69EB}" type="parTrans" cxnId="{61CC3EE1-C880-45F5-8464-D2DC2B53ABA2}">
      <dgm:prSet/>
      <dgm:spPr/>
      <dgm:t>
        <a:bodyPr/>
        <a:lstStyle/>
        <a:p>
          <a:endParaRPr lang="en-US"/>
        </a:p>
      </dgm:t>
    </dgm:pt>
    <dgm:pt modelId="{36AF32FF-B2D5-4A82-8961-554B11296EF4}" type="sibTrans" cxnId="{61CC3EE1-C880-45F5-8464-D2DC2B53ABA2}">
      <dgm:prSet/>
      <dgm:spPr/>
      <dgm:t>
        <a:bodyPr/>
        <a:lstStyle/>
        <a:p>
          <a:endParaRPr lang="en-US"/>
        </a:p>
      </dgm:t>
    </dgm:pt>
    <dgm:pt modelId="{CC7CDB58-5548-4E9E-9E61-B70FF182676C}">
      <dgm:prSet phldrT="[Text]" custT="1"/>
      <dgm:spPr/>
      <dgm:t>
        <a:bodyPr/>
        <a:lstStyle/>
        <a:p>
          <a:r>
            <a:rPr lang="en-US" sz="1400" b="0" dirty="0" smtClean="0"/>
            <a:t>$      257,598</a:t>
          </a:r>
          <a:endParaRPr lang="en-US" sz="1400" b="0" dirty="0"/>
        </a:p>
      </dgm:t>
    </dgm:pt>
    <dgm:pt modelId="{59069D3D-645E-4AE5-A520-CEC1B6AA894F}" type="parTrans" cxnId="{DAD13C4D-8C5E-4F21-A312-B7E6A368C400}">
      <dgm:prSet/>
      <dgm:spPr/>
      <dgm:t>
        <a:bodyPr/>
        <a:lstStyle/>
        <a:p>
          <a:endParaRPr lang="en-US"/>
        </a:p>
      </dgm:t>
    </dgm:pt>
    <dgm:pt modelId="{4B8734DB-8FCB-4AB9-8EED-9763BC65542F}" type="sibTrans" cxnId="{DAD13C4D-8C5E-4F21-A312-B7E6A368C400}">
      <dgm:prSet/>
      <dgm:spPr/>
      <dgm:t>
        <a:bodyPr/>
        <a:lstStyle/>
        <a:p>
          <a:endParaRPr lang="en-US"/>
        </a:p>
      </dgm:t>
    </dgm:pt>
    <dgm:pt modelId="{B8B8AB90-027A-4BA0-BDE4-21CFD415AE44}">
      <dgm:prSet phldrT="[Text]" custT="1"/>
      <dgm:spPr/>
      <dgm:t>
        <a:bodyPr/>
        <a:lstStyle/>
        <a:p>
          <a:r>
            <a:rPr lang="en-US" sz="1400" b="0" dirty="0" smtClean="0"/>
            <a:t>$      483,377</a:t>
          </a:r>
          <a:endParaRPr lang="en-US" sz="1400" b="0" dirty="0"/>
        </a:p>
      </dgm:t>
    </dgm:pt>
    <dgm:pt modelId="{266D6337-42B8-45AC-B675-FCAED31EBE20}" type="parTrans" cxnId="{C5637DFA-196A-4BF6-BBD0-1FB75ACCD23E}">
      <dgm:prSet/>
      <dgm:spPr/>
      <dgm:t>
        <a:bodyPr/>
        <a:lstStyle/>
        <a:p>
          <a:endParaRPr lang="en-US"/>
        </a:p>
      </dgm:t>
    </dgm:pt>
    <dgm:pt modelId="{1651D396-5F56-4F60-A469-F69BFBA91606}" type="sibTrans" cxnId="{C5637DFA-196A-4BF6-BBD0-1FB75ACCD23E}">
      <dgm:prSet/>
      <dgm:spPr/>
      <dgm:t>
        <a:bodyPr/>
        <a:lstStyle/>
        <a:p>
          <a:endParaRPr lang="en-US"/>
        </a:p>
      </dgm:t>
    </dgm:pt>
    <dgm:pt modelId="{E5D82797-FC90-4BC3-9415-117F4B0FB281}">
      <dgm:prSet phldrT="[Text]" custT="1"/>
      <dgm:spPr/>
      <dgm:t>
        <a:bodyPr/>
        <a:lstStyle/>
        <a:p>
          <a:r>
            <a:rPr lang="en-US" sz="1400" b="0" dirty="0" smtClean="0"/>
            <a:t>$      363,244</a:t>
          </a:r>
          <a:endParaRPr lang="en-US" sz="1400" b="0" dirty="0"/>
        </a:p>
      </dgm:t>
    </dgm:pt>
    <dgm:pt modelId="{5C816531-57A1-4EB0-9C38-595EA0FD747F}" type="parTrans" cxnId="{768C62BB-7B38-41C9-814F-4F701370CDA3}">
      <dgm:prSet/>
      <dgm:spPr/>
      <dgm:t>
        <a:bodyPr/>
        <a:lstStyle/>
        <a:p>
          <a:endParaRPr lang="en-US"/>
        </a:p>
      </dgm:t>
    </dgm:pt>
    <dgm:pt modelId="{0A48EDD7-C468-426A-86BE-F5B519E4EB4E}" type="sibTrans" cxnId="{768C62BB-7B38-41C9-814F-4F701370CDA3}">
      <dgm:prSet/>
      <dgm:spPr/>
      <dgm:t>
        <a:bodyPr/>
        <a:lstStyle/>
        <a:p>
          <a:endParaRPr lang="en-US"/>
        </a:p>
      </dgm:t>
    </dgm:pt>
    <dgm:pt modelId="{E0FDCE01-BE1E-4016-8795-D6C274A4BEE4}">
      <dgm:prSet phldrT="[Text]" custT="1"/>
      <dgm:spPr/>
      <dgm:t>
        <a:bodyPr/>
        <a:lstStyle/>
        <a:p>
          <a:r>
            <a:rPr lang="en-US" sz="1400" b="0" dirty="0" smtClean="0"/>
            <a:t>$      225,647</a:t>
          </a:r>
          <a:endParaRPr lang="en-US" sz="1400" b="0" dirty="0"/>
        </a:p>
      </dgm:t>
    </dgm:pt>
    <dgm:pt modelId="{62AAF99B-06C0-43BA-ADCD-84D5AFA90F19}" type="sibTrans" cxnId="{5D3465AA-17F8-4DFF-80ED-5A0BC18F51A5}">
      <dgm:prSet/>
      <dgm:spPr/>
      <dgm:t>
        <a:bodyPr/>
        <a:lstStyle/>
        <a:p>
          <a:endParaRPr lang="en-US"/>
        </a:p>
      </dgm:t>
    </dgm:pt>
    <dgm:pt modelId="{8C26C81D-1D4C-455B-8CC4-FF04267C3970}" type="parTrans" cxnId="{5D3465AA-17F8-4DFF-80ED-5A0BC18F51A5}">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93">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52A78213-54EC-4B09-8F88-B95A5B94F26C}" type="presOf" srcId="{553A7A4D-8408-41B4-977C-176245633F3A}" destId="{83548E15-6AA7-456C-B836-1C196C6872B9}" srcOrd="0" destOrd="4" presId="urn:microsoft.com/office/officeart/2005/8/layout/hList1"/>
    <dgm:cxn modelId="{2365B9D6-3D48-403B-8D24-2A55870F9D0F}" type="presOf" srcId="{25BD53DC-F505-4202-A721-DD2FC5525881}" destId="{F9600A45-9DFB-4944-9BF8-D41E1DCFD670}" srcOrd="0" destOrd="0"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DB168DE2-4BA7-4878-8988-B9278F6AA710}" type="presOf" srcId="{66F53652-DB9C-4D2F-9423-A2EA4319D286}" destId="{8DD89C81-46F2-477A-9E30-B6A5BD3D93A5}" srcOrd="0" destOrd="1" presId="urn:microsoft.com/office/officeart/2005/8/layout/hList1"/>
    <dgm:cxn modelId="{7000B5E2-F296-41A1-9357-FDF9422AFAA2}" type="presOf" srcId="{3452A418-A5D6-4F8F-B5B0-55B188590238}" destId="{AEE04920-86AD-4849-8560-360B7C075A49}" srcOrd="0" destOrd="3" presId="urn:microsoft.com/office/officeart/2005/8/layout/hList1"/>
    <dgm:cxn modelId="{60A7F7B2-58A9-4BA4-8731-6631D77E6B6A}" type="presOf" srcId="{E5D82797-FC90-4BC3-9415-117F4B0FB281}" destId="{F9600A45-9DFB-4944-9BF8-D41E1DCFD670}" srcOrd="0" destOrd="5"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CC097FA-EB43-432C-8442-7172B6A484CC}" srcId="{173A67D2-038F-46C9-A1AD-1CBB48197301}" destId="{3452A418-A5D6-4F8F-B5B0-55B188590238}" srcOrd="3" destOrd="0" parTransId="{4F7D2323-7DB1-4726-A31C-468FBC6689A0}" sibTransId="{76014E3C-AB0B-4300-8D3C-1740EEA8BAF1}"/>
    <dgm:cxn modelId="{A869C5CB-039E-4F54-9A01-38F5AAFD014A}" srcId="{40E9CBF9-2C06-45B4-B7F7-E160F59864A3}" destId="{6F7800F5-6B80-4243-967C-948809BC565D}" srcOrd="3" destOrd="0" parTransId="{2EE9B2D9-2F00-4646-BB34-EFDF443B76DF}" sibTransId="{31705FFC-5CAD-4358-9E28-3571AD59C494}"/>
    <dgm:cxn modelId="{B1263E51-FF21-4718-99C1-1687E84912B4}" type="presOf" srcId="{0B0B591B-4B66-4069-82A6-F4F8E1F46046}" destId="{AEE04920-86AD-4849-8560-360B7C075A49}" srcOrd="0" destOrd="1" presId="urn:microsoft.com/office/officeart/2005/8/layout/hList1"/>
    <dgm:cxn modelId="{BCA24D0E-D35A-489C-91AE-D6506C612E1E}" type="presOf" srcId="{7123C59F-2F8F-4C42-9619-F9F498C238C9}" destId="{AEE04920-86AD-4849-8560-360B7C075A49}" srcOrd="0" destOrd="4" presId="urn:microsoft.com/office/officeart/2005/8/layout/hList1"/>
    <dgm:cxn modelId="{D4F6B5AD-3657-4F67-8929-94BCF2A3F81F}" srcId="{40E9CBF9-2C06-45B4-B7F7-E160F59864A3}" destId="{82CACF72-4260-46C1-A2E8-48088F1DA0DC}" srcOrd="5" destOrd="0" parTransId="{4AFB724E-F0CA-40A6-AE00-5C0BDC1643F5}" sibTransId="{15D3D1E3-8539-4118-9318-796D89B52B7A}"/>
    <dgm:cxn modelId="{812AF1FC-44E2-40E6-8E9A-123567F30E2B}" type="presOf" srcId="{991C3678-74FF-4750-947F-4148E8E5FEA3}" destId="{41B201DF-5161-4282-9FA6-4C07C22EDCBC}" srcOrd="0" destOrd="0" presId="urn:microsoft.com/office/officeart/2005/8/layout/hList1"/>
    <dgm:cxn modelId="{41C5D23A-BDDE-4D47-9A4E-2CD08D286F0F}" type="presOf" srcId="{0A2720A2-9004-4456-9578-17CD7FA57BE4}" destId="{AEE04920-86AD-4849-8560-360B7C075A49}" srcOrd="0" destOrd="0" presId="urn:microsoft.com/office/officeart/2005/8/layout/hList1"/>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61CC3EE1-C880-45F5-8464-D2DC2B53ABA2}" srcId="{0678B6A5-63DF-4BE3-A7D8-636702DE8283}" destId="{43B16DAD-23E3-4FC3-85F6-26700FA61575}" srcOrd="2" destOrd="0" parTransId="{1E1CD99B-1CCB-4B18-AFF1-AE3D30EA69EB}" sibTransId="{36AF32FF-B2D5-4A82-8961-554B11296EF4}"/>
    <dgm:cxn modelId="{8E9B90EE-087F-41F4-8A6B-E2F3EF42F6A8}" type="presOf" srcId="{B5AEBFF8-B8BE-4A6E-B82E-9ED7FF827455}" destId="{8DD89C81-46F2-477A-9E30-B6A5BD3D93A5}" srcOrd="0" destOrd="2" presId="urn:microsoft.com/office/officeart/2005/8/layout/hList1"/>
    <dgm:cxn modelId="{DAD13C4D-8C5E-4F21-A312-B7E6A368C400}" srcId="{0678B6A5-63DF-4BE3-A7D8-636702DE8283}" destId="{CC7CDB58-5548-4E9E-9E61-B70FF182676C}" srcOrd="3" destOrd="0" parTransId="{59069D3D-645E-4AE5-A520-CEC1B6AA894F}" sibTransId="{4B8734DB-8FCB-4AB9-8EED-9763BC65542F}"/>
    <dgm:cxn modelId="{0AE4C307-F351-40B8-AEB2-DE035B16649F}" srcId="{8085C42C-F2E6-4709-9B25-E51BA70B324C}" destId="{3E262C73-08F9-45DF-99A4-3AACD2881112}" srcOrd="5" destOrd="0" parTransId="{599D63A4-7F9E-426B-BD4F-DA434EDD354B}" sibTransId="{F6940B90-4C26-41AA-9494-9BA28EE09F40}"/>
    <dgm:cxn modelId="{C5637DFA-196A-4BF6-BBD0-1FB75ACCD23E}" srcId="{0678B6A5-63DF-4BE3-A7D8-636702DE8283}" destId="{B8B8AB90-027A-4BA0-BDE4-21CFD415AE44}" srcOrd="4" destOrd="0" parTransId="{266D6337-42B8-45AC-B675-FCAED31EBE20}" sibTransId="{1651D396-5F56-4F60-A469-F69BFBA91606}"/>
    <dgm:cxn modelId="{27714A39-A0FA-4646-A279-19023F30E008}" type="presOf" srcId="{FD59AD3B-2D35-4668-981F-035EE768F350}" destId="{8DD89C81-46F2-477A-9E30-B6A5BD3D93A5}" srcOrd="0" destOrd="4" presId="urn:microsoft.com/office/officeart/2005/8/layout/hList1"/>
    <dgm:cxn modelId="{3E4556BB-7C36-40C7-ADFB-78DFA17D5763}" type="presOf" srcId="{0E622542-D95C-4FE6-99D6-038F8DC1D83D}" destId="{83548E15-6AA7-456C-B836-1C196C6872B9}" srcOrd="0" destOrd="1" presId="urn:microsoft.com/office/officeart/2005/8/layout/hList1"/>
    <dgm:cxn modelId="{C71896EA-5002-4D0C-9EF2-7E995BCA564F}" srcId="{40E9CBF9-2C06-45B4-B7F7-E160F59864A3}" destId="{66F53652-DB9C-4D2F-9423-A2EA4319D286}" srcOrd="1" destOrd="0" parTransId="{67CA5B1E-300D-4168-A19C-789EF26FB4DA}" sibTransId="{C00BD874-835A-4F41-8213-5E8D47788D81}"/>
    <dgm:cxn modelId="{811DF304-035E-4BB3-A076-EE15FD6113BE}" type="presOf" srcId="{80412488-71E0-468D-B7A0-1F31EE5747FB}" destId="{83548E15-6AA7-456C-B836-1C196C6872B9}" srcOrd="0" destOrd="3" presId="urn:microsoft.com/office/officeart/2005/8/layout/hList1"/>
    <dgm:cxn modelId="{96F0B8D9-FFBC-433D-85A2-D21AD2E3321D}" srcId="{8085C42C-F2E6-4709-9B25-E51BA70B324C}" destId="{80412488-71E0-468D-B7A0-1F31EE5747FB}" srcOrd="3" destOrd="0" parTransId="{BC4894AB-A7D0-4951-951B-8859A2B59588}" sibTransId="{8EA607BC-0A43-4AC2-B383-C50826C46C66}"/>
    <dgm:cxn modelId="{BC086CD5-F2E3-4760-AB34-9450FEC5FD3E}" srcId="{991C3678-74FF-4750-947F-4148E8E5FEA3}" destId="{8085C42C-F2E6-4709-9B25-E51BA70B324C}" srcOrd="2" destOrd="0" parTransId="{A312B598-F087-4E01-A667-36ECE9150147}" sibTransId="{20AA745C-44A9-4FC1-ABFB-FA36C5B3D908}"/>
    <dgm:cxn modelId="{D41BDC63-2544-4860-A231-FF3D16836466}" type="presOf" srcId="{B8B8AB90-027A-4BA0-BDE4-21CFD415AE44}" destId="{F9600A45-9DFB-4944-9BF8-D41E1DCFD670}" srcOrd="0" destOrd="4" presId="urn:microsoft.com/office/officeart/2005/8/layout/hList1"/>
    <dgm:cxn modelId="{A0DF1C2D-9CE6-4020-AA20-42A6CFB642B0}" type="presOf" srcId="{6F7800F5-6B80-4243-967C-948809BC565D}" destId="{8DD89C81-46F2-477A-9E30-B6A5BD3D93A5}" srcOrd="0" destOrd="3" presId="urn:microsoft.com/office/officeart/2005/8/layout/hList1"/>
    <dgm:cxn modelId="{A5AD4FB1-AAAC-4FE9-A476-D8DB732DBDB6}" type="presOf" srcId="{40E9CBF9-2C06-45B4-B7F7-E160F59864A3}" destId="{D6BE9B6D-3193-431A-A730-A7D93A92EBCB}" srcOrd="0" destOrd="0" presId="urn:microsoft.com/office/officeart/2005/8/layout/hList1"/>
    <dgm:cxn modelId="{C970A626-7D5D-4CCC-89E5-7121B9EAA6BB}" type="presOf" srcId="{E0FDCE01-BE1E-4016-8795-D6C274A4BEE4}" destId="{F9600A45-9DFB-4944-9BF8-D41E1DCFD670}" srcOrd="0" destOrd="1" presId="urn:microsoft.com/office/officeart/2005/8/layout/hList1"/>
    <dgm:cxn modelId="{E50A9EA8-1740-4520-97C8-7E0ED99C655A}" type="presOf" srcId="{2F18815A-889F-4DBF-B4C0-F793D13BF905}" destId="{83548E15-6AA7-456C-B836-1C196C6872B9}" srcOrd="0" destOrd="0" presId="urn:microsoft.com/office/officeart/2005/8/layout/hList1"/>
    <dgm:cxn modelId="{5996624B-A908-40BB-9CDF-BD79C978D7A2}" srcId="{0678B6A5-63DF-4BE3-A7D8-636702DE8283}" destId="{25BD53DC-F505-4202-A721-DD2FC5525881}" srcOrd="0" destOrd="0" parTransId="{FDA9F2F6-6097-4A97-B655-C188EBF7840C}" sibTransId="{A3E217F2-1354-48D7-83E4-565A451ADAE2}"/>
    <dgm:cxn modelId="{BDB81F91-F4F2-43CF-B1D2-958C35CF5D63}" srcId="{8085C42C-F2E6-4709-9B25-E51BA70B324C}" destId="{553A7A4D-8408-41B4-977C-176245633F3A}" srcOrd="4" destOrd="0" parTransId="{AE2B6F00-40C1-4324-B579-0008379CC2AA}" sibTransId="{539191BA-A429-4D8E-80A6-402695B55D83}"/>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5D3465AA-17F8-4DFF-80ED-5A0BC18F51A5}" srcId="{0678B6A5-63DF-4BE3-A7D8-636702DE8283}" destId="{E0FDCE01-BE1E-4016-8795-D6C274A4BEE4}" srcOrd="1" destOrd="0" parTransId="{8C26C81D-1D4C-455B-8CC4-FF04267C3970}" sibTransId="{62AAF99B-06C0-43BA-ADCD-84D5AFA90F19}"/>
    <dgm:cxn modelId="{4E8C91BB-40AD-4CF7-B043-7927DA5B4755}" srcId="{40E9CBF9-2C06-45B4-B7F7-E160F59864A3}" destId="{FD59AD3B-2D35-4668-981F-035EE768F350}" srcOrd="4" destOrd="0" parTransId="{DA89E1FC-F419-49A2-96F3-36FD9F43D7D0}" sibTransId="{2AAED370-F1D9-484E-94A4-066CBC4A5861}"/>
    <dgm:cxn modelId="{D3B548BF-0A3A-40DD-AB98-A16EA1AD29B6}" type="presOf" srcId="{D6986773-7163-4A22-A22E-1823D4074756}" destId="{83548E15-6AA7-456C-B836-1C196C6872B9}" srcOrd="0" destOrd="2" presId="urn:microsoft.com/office/officeart/2005/8/layout/hList1"/>
    <dgm:cxn modelId="{768C62BB-7B38-41C9-814F-4F701370CDA3}" srcId="{0678B6A5-63DF-4BE3-A7D8-636702DE8283}" destId="{E5D82797-FC90-4BC3-9415-117F4B0FB281}" srcOrd="5" destOrd="0" parTransId="{5C816531-57A1-4EB0-9C38-595EA0FD747F}" sibTransId="{0A48EDD7-C468-426A-86BE-F5B519E4EB4E}"/>
    <dgm:cxn modelId="{A910BF3C-C80D-4615-A3BF-FCC24E892F02}" type="presOf" srcId="{9E3D699C-6EC6-49C6-AB17-89B4A8ED6A34}" destId="{AEE04920-86AD-4849-8560-360B7C075A49}" srcOrd="0" destOrd="2" presId="urn:microsoft.com/office/officeart/2005/8/layout/hList1"/>
    <dgm:cxn modelId="{939BACA5-2EBF-4FD7-8851-E21F0E701EF6}" srcId="{40E9CBF9-2C06-45B4-B7F7-E160F59864A3}" destId="{B5AEBFF8-B8BE-4A6E-B82E-9ED7FF827455}" srcOrd="2" destOrd="0" parTransId="{5B4586B5-CC00-4A59-ACAD-09F5257F5FDB}" sibTransId="{0A4A723B-59B4-47D7-85C5-EBCA1B38BB7E}"/>
    <dgm:cxn modelId="{E5C999CF-9F9E-4409-BFC1-3790F4DE69B3}" srcId="{173A67D2-038F-46C9-A1AD-1CBB48197301}" destId="{0B0B591B-4B66-4069-82A6-F4F8E1F46046}" srcOrd="1" destOrd="0" parTransId="{A8B209A1-125D-433D-9115-F2EA792F3D7E}" sibTransId="{9C53EDB9-7663-433F-B927-FFFEFA55EC9B}"/>
    <dgm:cxn modelId="{9D100E6C-ECC5-4D4B-B1BA-2BA87BDED4E7}" type="presOf" srcId="{CC7CDB58-5548-4E9E-9E61-B70FF182676C}" destId="{F9600A45-9DFB-4944-9BF8-D41E1DCFD670}" srcOrd="0" destOrd="3" presId="urn:microsoft.com/office/officeart/2005/8/layout/hList1"/>
    <dgm:cxn modelId="{16A03A1D-3D2A-48E0-8077-A56D53384237}" srcId="{991C3678-74FF-4750-947F-4148E8E5FEA3}" destId="{0678B6A5-63DF-4BE3-A7D8-636702DE8283}" srcOrd="1" destOrd="0" parTransId="{22F70194-3A75-4C9F-AEF1-205B62DE701F}" sibTransId="{64185F4A-2B87-4BBD-B5EC-B2D0D25E9EA3}"/>
    <dgm:cxn modelId="{778477DC-C3CF-4E3C-B746-8D1AFE8993D6}" type="presOf" srcId="{82CACF72-4260-46C1-A2E8-48088F1DA0DC}" destId="{8DD89C81-46F2-477A-9E30-B6A5BD3D93A5}" srcOrd="0" destOrd="5" presId="urn:microsoft.com/office/officeart/2005/8/layout/hList1"/>
    <dgm:cxn modelId="{D92F853F-237C-48E1-AC2B-1A57E9E02F4C}" type="presOf" srcId="{05BD1457-5910-4ADB-8992-29C710E22A1F}" destId="{AEE04920-86AD-4849-8560-360B7C075A49}" srcOrd="0" destOrd="5" presId="urn:microsoft.com/office/officeart/2005/8/layout/hList1"/>
    <dgm:cxn modelId="{778A560D-8C06-41AA-BBF4-C2A14E96DFFA}" type="presOf" srcId="{43B16DAD-23E3-4FC3-85F6-26700FA61575}" destId="{F9600A45-9DFB-4944-9BF8-D41E1DCFD670}" srcOrd="0" destOrd="2" presId="urn:microsoft.com/office/officeart/2005/8/layout/hList1"/>
    <dgm:cxn modelId="{C0569DA3-74DB-401B-B669-C03B09A7FEE2}" type="presOf" srcId="{3E262C73-08F9-45DF-99A4-3AACD2881112}" destId="{83548E15-6AA7-456C-B836-1C196C6872B9}" srcOrd="0" destOrd="5" presId="urn:microsoft.com/office/officeart/2005/8/layout/hList1"/>
    <dgm:cxn modelId="{1AFAC2A8-6B9D-442B-9124-B5628112D127}" srcId="{173A67D2-038F-46C9-A1AD-1CBB48197301}" destId="{9E3D699C-6EC6-49C6-AB17-89B4A8ED6A34}" srcOrd="2" destOrd="0" parTransId="{C756B10A-0C2A-4C25-8259-23B371ECADD5}" sibTransId="{18BCA611-667B-43C4-BC35-DC5D39A10E87}"/>
    <dgm:cxn modelId="{0C811003-6204-45FD-ABDC-C78876E129F5}" srcId="{991C3678-74FF-4750-947F-4148E8E5FEA3}" destId="{173A67D2-038F-46C9-A1AD-1CBB48197301}" srcOrd="0" destOrd="0" parTransId="{C8BFFFD9-06A0-4338-9AFA-E2E89AC7A46A}" sibTransId="{711A897E-30F6-4C2A-86FA-C8B24740CC33}"/>
    <dgm:cxn modelId="{04F21535-CEA5-40FA-8AFC-80BDA7D16394}" srcId="{8085C42C-F2E6-4709-9B25-E51BA70B324C}" destId="{D6986773-7163-4A22-A22E-1823D4074756}" srcOrd="2" destOrd="0" parTransId="{3F0A3031-C1A3-4A25-9F69-1AC15122A2E0}" sibTransId="{F243F9B7-0576-4F67-BC18-F7903FC4F65E}"/>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1C3678-74FF-4750-947F-4148E8E5F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3A67D2-038F-46C9-A1AD-1CBB48197301}">
      <dgm:prSet phldrT="[Text]" custT="1"/>
      <dgm:spPr/>
      <dgm:t>
        <a:bodyPr/>
        <a:lstStyle/>
        <a:p>
          <a:endParaRPr lang="en-US" sz="1400" dirty="0"/>
        </a:p>
      </dgm:t>
    </dgm:pt>
    <dgm:pt modelId="{C8BFFFD9-06A0-4338-9AFA-E2E89AC7A46A}" type="parTrans" cxnId="{0C811003-6204-45FD-ABDC-C78876E129F5}">
      <dgm:prSet/>
      <dgm:spPr/>
      <dgm:t>
        <a:bodyPr/>
        <a:lstStyle/>
        <a:p>
          <a:endParaRPr lang="en-US"/>
        </a:p>
      </dgm:t>
    </dgm:pt>
    <dgm:pt modelId="{711A897E-30F6-4C2A-86FA-C8B24740CC33}" type="sibTrans" cxnId="{0C811003-6204-45FD-ABDC-C78876E129F5}">
      <dgm:prSet/>
      <dgm:spPr/>
      <dgm:t>
        <a:bodyPr/>
        <a:lstStyle/>
        <a:p>
          <a:endParaRPr lang="en-US"/>
        </a:p>
      </dgm:t>
    </dgm:pt>
    <dgm:pt modelId="{0A2720A2-9004-4456-9578-17CD7FA57BE4}">
      <dgm:prSet phldrT="[Text]" custT="1"/>
      <dgm:spPr/>
      <dgm:t>
        <a:bodyPr/>
        <a:lstStyle/>
        <a:p>
          <a:r>
            <a:rPr lang="en-US" sz="1400" dirty="0" smtClean="0"/>
            <a:t>Revenue</a:t>
          </a:r>
          <a:endParaRPr lang="en-US" sz="1400" dirty="0"/>
        </a:p>
      </dgm:t>
    </dgm:pt>
    <dgm:pt modelId="{E6590EA6-98D2-48B0-AEBB-DF1B7BE6712C}" type="parTrans" cxnId="{F66D9EDA-97B5-4944-B0D8-D1ADACDB4AB7}">
      <dgm:prSet/>
      <dgm:spPr/>
      <dgm:t>
        <a:bodyPr/>
        <a:lstStyle/>
        <a:p>
          <a:endParaRPr lang="en-US"/>
        </a:p>
      </dgm:t>
    </dgm:pt>
    <dgm:pt modelId="{B30FD570-1917-4931-BC39-468ED1627EEF}" type="sibTrans" cxnId="{F66D9EDA-97B5-4944-B0D8-D1ADACDB4AB7}">
      <dgm:prSet/>
      <dgm:spPr/>
      <dgm:t>
        <a:bodyPr/>
        <a:lstStyle/>
        <a:p>
          <a:endParaRPr lang="en-US"/>
        </a:p>
      </dgm:t>
    </dgm:pt>
    <dgm:pt modelId="{8085C42C-F2E6-4709-9B25-E51BA70B324C}">
      <dgm:prSet phldrT="[Text]" custT="1"/>
      <dgm:spPr/>
      <dgm:t>
        <a:bodyPr/>
        <a:lstStyle/>
        <a:p>
          <a:r>
            <a:rPr lang="en-US" sz="2400" b="0" dirty="0" smtClean="0"/>
            <a:t>2018</a:t>
          </a:r>
          <a:endParaRPr lang="en-US" sz="2400" b="0" dirty="0"/>
        </a:p>
      </dgm:t>
    </dgm:pt>
    <dgm:pt modelId="{20AA745C-44A9-4FC1-ABFB-FA36C5B3D908}" type="sibTrans" cxnId="{BC086CD5-F2E3-4760-AB34-9450FEC5FD3E}">
      <dgm:prSet/>
      <dgm:spPr/>
      <dgm:t>
        <a:bodyPr/>
        <a:lstStyle/>
        <a:p>
          <a:endParaRPr lang="en-US"/>
        </a:p>
      </dgm:t>
    </dgm:pt>
    <dgm:pt modelId="{A312B598-F087-4E01-A667-36ECE9150147}" type="parTrans" cxnId="{BC086CD5-F2E3-4760-AB34-9450FEC5FD3E}">
      <dgm:prSet/>
      <dgm:spPr/>
      <dgm:t>
        <a:bodyPr/>
        <a:lstStyle/>
        <a:p>
          <a:endParaRPr lang="en-US"/>
        </a:p>
      </dgm:t>
    </dgm:pt>
    <dgm:pt modelId="{0678B6A5-63DF-4BE3-A7D8-636702DE8283}">
      <dgm:prSet phldrT="[Text]" custT="1"/>
      <dgm:spPr/>
      <dgm:t>
        <a:bodyPr/>
        <a:lstStyle/>
        <a:p>
          <a:r>
            <a:rPr lang="en-US" sz="2400" dirty="0" smtClean="0"/>
            <a:t>2019</a:t>
          </a:r>
          <a:endParaRPr lang="en-US" sz="2400" dirty="0"/>
        </a:p>
      </dgm:t>
    </dgm:pt>
    <dgm:pt modelId="{64185F4A-2B87-4BBD-B5EC-B2D0D25E9EA3}" type="sibTrans" cxnId="{16A03A1D-3D2A-48E0-8077-A56D53384237}">
      <dgm:prSet/>
      <dgm:spPr/>
      <dgm:t>
        <a:bodyPr/>
        <a:lstStyle/>
        <a:p>
          <a:endParaRPr lang="en-US"/>
        </a:p>
      </dgm:t>
    </dgm:pt>
    <dgm:pt modelId="{22F70194-3A75-4C9F-AEF1-205B62DE701F}" type="parTrans" cxnId="{16A03A1D-3D2A-48E0-8077-A56D53384237}">
      <dgm:prSet/>
      <dgm:spPr/>
      <dgm:t>
        <a:bodyPr/>
        <a:lstStyle/>
        <a:p>
          <a:endParaRPr lang="en-US"/>
        </a:p>
      </dgm:t>
    </dgm:pt>
    <dgm:pt modelId="{25BD53DC-F505-4202-A721-DD2FC5525881}">
      <dgm:prSet phldrT="[Text]" custT="1"/>
      <dgm:spPr/>
      <dgm:t>
        <a:bodyPr/>
        <a:lstStyle/>
        <a:p>
          <a:r>
            <a:rPr lang="en-US" sz="1400" b="0" i="0" u="none" dirty="0" smtClean="0"/>
            <a:t>$   2,328,905</a:t>
          </a:r>
          <a:endParaRPr lang="en-US" sz="1400" b="0" dirty="0"/>
        </a:p>
      </dgm:t>
    </dgm:pt>
    <dgm:pt modelId="{A3E217F2-1354-48D7-83E4-565A451ADAE2}" type="sibTrans" cxnId="{5996624B-A908-40BB-9CDF-BD79C978D7A2}">
      <dgm:prSet/>
      <dgm:spPr/>
      <dgm:t>
        <a:bodyPr/>
        <a:lstStyle/>
        <a:p>
          <a:endParaRPr lang="en-US"/>
        </a:p>
      </dgm:t>
    </dgm:pt>
    <dgm:pt modelId="{FDA9F2F6-6097-4A97-B655-C188EBF7840C}" type="parTrans" cxnId="{5996624B-A908-40BB-9CDF-BD79C978D7A2}">
      <dgm:prSet/>
      <dgm:spPr/>
      <dgm:t>
        <a:bodyPr/>
        <a:lstStyle/>
        <a:p>
          <a:endParaRPr lang="en-US"/>
        </a:p>
      </dgm:t>
    </dgm:pt>
    <dgm:pt modelId="{0B0B591B-4B66-4069-82A6-F4F8E1F46046}">
      <dgm:prSet phldrT="[Text]" custT="1"/>
      <dgm:spPr/>
      <dgm:t>
        <a:bodyPr/>
        <a:lstStyle/>
        <a:p>
          <a:r>
            <a:rPr lang="en-US" sz="1400" dirty="0" smtClean="0"/>
            <a:t>Personnel Expense</a:t>
          </a:r>
          <a:endParaRPr lang="en-US" sz="1400" dirty="0"/>
        </a:p>
      </dgm:t>
    </dgm:pt>
    <dgm:pt modelId="{A8B209A1-125D-433D-9115-F2EA792F3D7E}" type="parTrans" cxnId="{E5C999CF-9F9E-4409-BFC1-3790F4DE69B3}">
      <dgm:prSet/>
      <dgm:spPr/>
      <dgm:t>
        <a:bodyPr/>
        <a:lstStyle/>
        <a:p>
          <a:endParaRPr lang="en-US"/>
        </a:p>
      </dgm:t>
    </dgm:pt>
    <dgm:pt modelId="{9C53EDB9-7663-433F-B927-FFFEFA55EC9B}" type="sibTrans" cxnId="{E5C999CF-9F9E-4409-BFC1-3790F4DE69B3}">
      <dgm:prSet/>
      <dgm:spPr/>
      <dgm:t>
        <a:bodyPr/>
        <a:lstStyle/>
        <a:p>
          <a:endParaRPr lang="en-US"/>
        </a:p>
      </dgm:t>
    </dgm:pt>
    <dgm:pt modelId="{9E3D699C-6EC6-49C6-AB17-89B4A8ED6A34}">
      <dgm:prSet phldrT="[Text]" custT="1"/>
      <dgm:spPr/>
      <dgm:t>
        <a:bodyPr/>
        <a:lstStyle/>
        <a:p>
          <a:r>
            <a:rPr lang="en-US" sz="1400" dirty="0" smtClean="0"/>
            <a:t>Cost of Goods Sold</a:t>
          </a:r>
          <a:endParaRPr lang="en-US" sz="1400" dirty="0"/>
        </a:p>
      </dgm:t>
    </dgm:pt>
    <dgm:pt modelId="{C756B10A-0C2A-4C25-8259-23B371ECADD5}" type="parTrans" cxnId="{1AFAC2A8-6B9D-442B-9124-B5628112D127}">
      <dgm:prSet/>
      <dgm:spPr/>
      <dgm:t>
        <a:bodyPr/>
        <a:lstStyle/>
        <a:p>
          <a:endParaRPr lang="en-US"/>
        </a:p>
      </dgm:t>
    </dgm:pt>
    <dgm:pt modelId="{18BCA611-667B-43C4-BC35-DC5D39A10E87}" type="sibTrans" cxnId="{1AFAC2A8-6B9D-442B-9124-B5628112D127}">
      <dgm:prSet/>
      <dgm:spPr/>
      <dgm:t>
        <a:bodyPr/>
        <a:lstStyle/>
        <a:p>
          <a:endParaRPr lang="en-US"/>
        </a:p>
      </dgm:t>
    </dgm:pt>
    <dgm:pt modelId="{3452A418-A5D6-4F8F-B5B0-55B188590238}">
      <dgm:prSet phldrT="[Text]" custT="1"/>
      <dgm:spPr/>
      <dgm:t>
        <a:bodyPr/>
        <a:lstStyle/>
        <a:p>
          <a:r>
            <a:rPr lang="en-US" sz="1400" dirty="0" smtClean="0"/>
            <a:t>Operating Expenses</a:t>
          </a:r>
          <a:endParaRPr lang="en-US" sz="1400" dirty="0"/>
        </a:p>
      </dgm:t>
    </dgm:pt>
    <dgm:pt modelId="{4F7D2323-7DB1-4726-A31C-468FBC6689A0}" type="parTrans" cxnId="{6CC097FA-EB43-432C-8442-7172B6A484CC}">
      <dgm:prSet/>
      <dgm:spPr/>
      <dgm:t>
        <a:bodyPr/>
        <a:lstStyle/>
        <a:p>
          <a:endParaRPr lang="en-US"/>
        </a:p>
      </dgm:t>
    </dgm:pt>
    <dgm:pt modelId="{76014E3C-AB0B-4300-8D3C-1740EEA8BAF1}" type="sibTrans" cxnId="{6CC097FA-EB43-432C-8442-7172B6A484CC}">
      <dgm:prSet/>
      <dgm:spPr/>
      <dgm:t>
        <a:bodyPr/>
        <a:lstStyle/>
        <a:p>
          <a:endParaRPr lang="en-US"/>
        </a:p>
      </dgm:t>
    </dgm:pt>
    <dgm:pt modelId="{7123C59F-2F8F-4C42-9619-F9F498C238C9}">
      <dgm:prSet phldrT="[Text]" custT="1"/>
      <dgm:spPr/>
      <dgm:t>
        <a:bodyPr/>
        <a:lstStyle/>
        <a:p>
          <a:r>
            <a:rPr lang="en-US" sz="1400" dirty="0" smtClean="0"/>
            <a:t>Total Expenses</a:t>
          </a:r>
          <a:endParaRPr lang="en-US" sz="1400" dirty="0"/>
        </a:p>
      </dgm:t>
    </dgm:pt>
    <dgm:pt modelId="{F12A858D-C2A1-4529-9BC3-670973720263}" type="parTrans" cxnId="{5087733B-380A-42C7-8812-ED018EFC4C39}">
      <dgm:prSet/>
      <dgm:spPr/>
      <dgm:t>
        <a:bodyPr/>
        <a:lstStyle/>
        <a:p>
          <a:endParaRPr lang="en-US"/>
        </a:p>
      </dgm:t>
    </dgm:pt>
    <dgm:pt modelId="{C24A1B21-DC62-48AF-96CD-546BFA06DB8B}" type="sibTrans" cxnId="{5087733B-380A-42C7-8812-ED018EFC4C39}">
      <dgm:prSet/>
      <dgm:spPr/>
      <dgm:t>
        <a:bodyPr/>
        <a:lstStyle/>
        <a:p>
          <a:endParaRPr lang="en-US"/>
        </a:p>
      </dgm:t>
    </dgm:pt>
    <dgm:pt modelId="{05BD1457-5910-4ADB-8992-29C710E22A1F}">
      <dgm:prSet phldrT="[Text]" custT="1"/>
      <dgm:spPr/>
      <dgm:t>
        <a:bodyPr/>
        <a:lstStyle/>
        <a:p>
          <a:r>
            <a:rPr lang="en-US" sz="1400" dirty="0" smtClean="0"/>
            <a:t>Net Income</a:t>
          </a:r>
          <a:endParaRPr lang="en-US" sz="1400" dirty="0"/>
        </a:p>
      </dgm:t>
    </dgm:pt>
    <dgm:pt modelId="{F8CC3E96-93B7-41F7-B6CF-FC45D70EA2C6}" type="parTrans" cxnId="{3945DD34-45DE-4582-A753-2ACD328BEA64}">
      <dgm:prSet/>
      <dgm:spPr/>
      <dgm:t>
        <a:bodyPr/>
        <a:lstStyle/>
        <a:p>
          <a:endParaRPr lang="en-US"/>
        </a:p>
      </dgm:t>
    </dgm:pt>
    <dgm:pt modelId="{1AF154C0-E643-407D-856A-8D96EF612D82}" type="sibTrans" cxnId="{3945DD34-45DE-4582-A753-2ACD328BEA64}">
      <dgm:prSet/>
      <dgm:spPr/>
      <dgm:t>
        <a:bodyPr/>
        <a:lstStyle/>
        <a:p>
          <a:endParaRPr lang="en-US"/>
        </a:p>
      </dgm:t>
    </dgm:pt>
    <dgm:pt modelId="{D6986773-7163-4A22-A22E-1823D4074756}">
      <dgm:prSet phldrT="[Text]" custT="1"/>
      <dgm:spPr/>
      <dgm:t>
        <a:bodyPr/>
        <a:lstStyle/>
        <a:p>
          <a:r>
            <a:rPr lang="en-US" sz="1400" b="0" i="0" u="none" dirty="0" smtClean="0"/>
            <a:t>$           </a:t>
          </a:r>
          <a:r>
            <a:rPr lang="en-US" sz="1400" b="0" dirty="0" smtClean="0"/>
            <a:t>5,577</a:t>
          </a:r>
          <a:r>
            <a:rPr lang="en-US" sz="1400" b="0" i="0" u="none" dirty="0" smtClean="0"/>
            <a:t>   </a:t>
          </a:r>
          <a:endParaRPr lang="en-US" sz="1400" b="0" dirty="0"/>
        </a:p>
      </dgm:t>
    </dgm:pt>
    <dgm:pt modelId="{3F0A3031-C1A3-4A25-9F69-1AC15122A2E0}" type="parTrans" cxnId="{04F21535-CEA5-40FA-8AFC-80BDA7D16394}">
      <dgm:prSet/>
      <dgm:spPr/>
      <dgm:t>
        <a:bodyPr/>
        <a:lstStyle/>
        <a:p>
          <a:endParaRPr lang="en-US"/>
        </a:p>
      </dgm:t>
    </dgm:pt>
    <dgm:pt modelId="{F243F9B7-0576-4F67-BC18-F7903FC4F65E}" type="sibTrans" cxnId="{04F21535-CEA5-40FA-8AFC-80BDA7D16394}">
      <dgm:prSet/>
      <dgm:spPr/>
      <dgm:t>
        <a:bodyPr/>
        <a:lstStyle/>
        <a:p>
          <a:endParaRPr lang="en-US"/>
        </a:p>
      </dgm:t>
    </dgm:pt>
    <dgm:pt modelId="{2F18815A-889F-4DBF-B4C0-F793D13BF905}">
      <dgm:prSet phldrT="[Text]" custT="1"/>
      <dgm:spPr/>
      <dgm:t>
        <a:bodyPr/>
        <a:lstStyle/>
        <a:p>
          <a:r>
            <a:rPr lang="en-US" sz="1400" b="0" i="0" u="none" dirty="0" smtClean="0"/>
            <a:t>$    2,474,839  </a:t>
          </a:r>
          <a:endParaRPr lang="en-US" sz="1400" b="0" dirty="0"/>
        </a:p>
      </dgm:t>
    </dgm:pt>
    <dgm:pt modelId="{03B02818-F365-49AE-9614-09B44107DB18}" type="parTrans" cxnId="{E72A94C1-36E6-4A44-87D8-F13656C68CDB}">
      <dgm:prSet/>
      <dgm:spPr/>
      <dgm:t>
        <a:bodyPr/>
        <a:lstStyle/>
        <a:p>
          <a:endParaRPr lang="en-US"/>
        </a:p>
      </dgm:t>
    </dgm:pt>
    <dgm:pt modelId="{CECCB521-040B-4245-97E1-3AE2A8DDF265}" type="sibTrans" cxnId="{E72A94C1-36E6-4A44-87D8-F13656C68CDB}">
      <dgm:prSet/>
      <dgm:spPr/>
      <dgm:t>
        <a:bodyPr/>
        <a:lstStyle/>
        <a:p>
          <a:endParaRPr lang="en-US"/>
        </a:p>
      </dgm:t>
    </dgm:pt>
    <dgm:pt modelId="{0E622542-D95C-4FE6-99D6-038F8DC1D83D}">
      <dgm:prSet phldrT="[Text]" custT="1"/>
      <dgm:spPr/>
      <dgm:t>
        <a:bodyPr/>
        <a:lstStyle/>
        <a:p>
          <a:r>
            <a:rPr lang="en-US" sz="1400" b="0" i="0" u="none" dirty="0" smtClean="0"/>
            <a:t>$       </a:t>
          </a:r>
          <a:r>
            <a:rPr lang="en-US" sz="1400" b="0" dirty="0" smtClean="0"/>
            <a:t>658,101</a:t>
          </a:r>
          <a:r>
            <a:rPr lang="en-US" sz="1400" b="0" i="0" u="none" dirty="0" smtClean="0"/>
            <a:t>  </a:t>
          </a:r>
          <a:endParaRPr lang="en-US" sz="1400" b="0" dirty="0"/>
        </a:p>
      </dgm:t>
    </dgm:pt>
    <dgm:pt modelId="{E8B88670-E922-4455-B8A5-E05B45F2EE26}" type="parTrans" cxnId="{265BB658-FD68-4168-ACE8-891FA214EB50}">
      <dgm:prSet/>
      <dgm:spPr/>
      <dgm:t>
        <a:bodyPr/>
        <a:lstStyle/>
        <a:p>
          <a:endParaRPr lang="en-US"/>
        </a:p>
      </dgm:t>
    </dgm:pt>
    <dgm:pt modelId="{C2811431-971E-464E-A329-A1A8C46D7F86}" type="sibTrans" cxnId="{265BB658-FD68-4168-ACE8-891FA214EB50}">
      <dgm:prSet/>
      <dgm:spPr/>
      <dgm:t>
        <a:bodyPr/>
        <a:lstStyle/>
        <a:p>
          <a:endParaRPr lang="en-US"/>
        </a:p>
      </dgm:t>
    </dgm:pt>
    <dgm:pt modelId="{80412488-71E0-468D-B7A0-1F31EE5747FB}">
      <dgm:prSet phldrT="[Text]" custT="1"/>
      <dgm:spPr/>
      <dgm:t>
        <a:bodyPr/>
        <a:lstStyle/>
        <a:p>
          <a:r>
            <a:rPr lang="en-US" sz="1400" b="0" i="0" u="none" dirty="0" smtClean="0"/>
            <a:t>$    </a:t>
          </a:r>
          <a:r>
            <a:rPr lang="en-US" sz="1400" b="0" dirty="0" smtClean="0"/>
            <a:t>1,834,428</a:t>
          </a:r>
          <a:r>
            <a:rPr lang="en-US" sz="1400" b="0" i="0" u="none" dirty="0" smtClean="0"/>
            <a:t>  </a:t>
          </a:r>
          <a:endParaRPr lang="en-US" sz="1400" b="0" dirty="0"/>
        </a:p>
      </dgm:t>
    </dgm:pt>
    <dgm:pt modelId="{BC4894AB-A7D0-4951-951B-8859A2B59588}" type="parTrans" cxnId="{96F0B8D9-FFBC-433D-85A2-D21AD2E3321D}">
      <dgm:prSet/>
      <dgm:spPr/>
      <dgm:t>
        <a:bodyPr/>
        <a:lstStyle/>
        <a:p>
          <a:endParaRPr lang="en-US"/>
        </a:p>
      </dgm:t>
    </dgm:pt>
    <dgm:pt modelId="{8EA607BC-0A43-4AC2-B383-C50826C46C66}" type="sibTrans" cxnId="{96F0B8D9-FFBC-433D-85A2-D21AD2E3321D}">
      <dgm:prSet/>
      <dgm:spPr/>
      <dgm:t>
        <a:bodyPr/>
        <a:lstStyle/>
        <a:p>
          <a:endParaRPr lang="en-US"/>
        </a:p>
      </dgm:t>
    </dgm:pt>
    <dgm:pt modelId="{553A7A4D-8408-41B4-977C-176245633F3A}">
      <dgm:prSet phldrT="[Text]" custT="1"/>
      <dgm:spPr/>
      <dgm:t>
        <a:bodyPr/>
        <a:lstStyle/>
        <a:p>
          <a:r>
            <a:rPr lang="en-US" sz="1400" b="0" i="0" u="none" dirty="0" smtClean="0"/>
            <a:t>$    </a:t>
          </a:r>
          <a:r>
            <a:rPr lang="en-US" sz="1400" b="0" dirty="0" smtClean="0"/>
            <a:t>2,498,106</a:t>
          </a:r>
          <a:endParaRPr lang="en-US" sz="1400" b="0" dirty="0"/>
        </a:p>
      </dgm:t>
    </dgm:pt>
    <dgm:pt modelId="{AE2B6F00-40C1-4324-B579-0008379CC2AA}" type="parTrans" cxnId="{BDB81F91-F4F2-43CF-B1D2-958C35CF5D63}">
      <dgm:prSet/>
      <dgm:spPr/>
      <dgm:t>
        <a:bodyPr/>
        <a:lstStyle/>
        <a:p>
          <a:endParaRPr lang="en-US"/>
        </a:p>
      </dgm:t>
    </dgm:pt>
    <dgm:pt modelId="{539191BA-A429-4D8E-80A6-402695B55D83}" type="sibTrans" cxnId="{BDB81F91-F4F2-43CF-B1D2-958C35CF5D63}">
      <dgm:prSet/>
      <dgm:spPr/>
      <dgm:t>
        <a:bodyPr/>
        <a:lstStyle/>
        <a:p>
          <a:endParaRPr lang="en-US"/>
        </a:p>
      </dgm:t>
    </dgm:pt>
    <dgm:pt modelId="{3E262C73-08F9-45DF-99A4-3AACD2881112}">
      <dgm:prSet phldrT="[Text]" custT="1"/>
      <dgm:spPr/>
      <dgm:t>
        <a:bodyPr/>
        <a:lstStyle/>
        <a:p>
          <a:r>
            <a:rPr lang="en-US" sz="1400" b="0" i="0" u="none" dirty="0" smtClean="0"/>
            <a:t>$       </a:t>
          </a:r>
          <a:r>
            <a:rPr lang="en-US" sz="1400" b="0" dirty="0" smtClean="0"/>
            <a:t>(23,267)</a:t>
          </a:r>
          <a:endParaRPr lang="en-US" sz="1400" b="0" dirty="0"/>
        </a:p>
      </dgm:t>
    </dgm:pt>
    <dgm:pt modelId="{599D63A4-7F9E-426B-BD4F-DA434EDD354B}" type="parTrans" cxnId="{0AE4C307-F351-40B8-AEB2-DE035B16649F}">
      <dgm:prSet/>
      <dgm:spPr/>
      <dgm:t>
        <a:bodyPr/>
        <a:lstStyle/>
        <a:p>
          <a:endParaRPr lang="en-US"/>
        </a:p>
      </dgm:t>
    </dgm:pt>
    <dgm:pt modelId="{F6940B90-4C26-41AA-9494-9BA28EE09F40}" type="sibTrans" cxnId="{0AE4C307-F351-40B8-AEB2-DE035B16649F}">
      <dgm:prSet/>
      <dgm:spPr/>
      <dgm:t>
        <a:bodyPr/>
        <a:lstStyle/>
        <a:p>
          <a:endParaRPr lang="en-US"/>
        </a:p>
      </dgm:t>
    </dgm:pt>
    <dgm:pt modelId="{40E9CBF9-2C06-45B4-B7F7-E160F59864A3}">
      <dgm:prSet phldrT="[Text]" custT="1"/>
      <dgm:spPr/>
      <dgm:t>
        <a:bodyPr/>
        <a:lstStyle/>
        <a:p>
          <a:r>
            <a:rPr lang="en-US" sz="2400" b="0" dirty="0" smtClean="0"/>
            <a:t>2017</a:t>
          </a:r>
          <a:endParaRPr lang="en-US" sz="2400" b="0" dirty="0"/>
        </a:p>
      </dgm:t>
    </dgm:pt>
    <dgm:pt modelId="{69EFE064-25A1-4450-ADA5-E576B0FCD6F4}" type="parTrans" cxnId="{A4D624C9-3B44-4B4E-928C-279ABDAF5F4D}">
      <dgm:prSet/>
      <dgm:spPr/>
      <dgm:t>
        <a:bodyPr/>
        <a:lstStyle/>
        <a:p>
          <a:endParaRPr lang="en-US"/>
        </a:p>
      </dgm:t>
    </dgm:pt>
    <dgm:pt modelId="{0F8A562D-9D7A-4D30-8437-906FCD01EB4A}" type="sibTrans" cxnId="{A4D624C9-3B44-4B4E-928C-279ABDAF5F4D}">
      <dgm:prSet/>
      <dgm:spPr/>
      <dgm:t>
        <a:bodyPr/>
        <a:lstStyle/>
        <a:p>
          <a:endParaRPr lang="en-US"/>
        </a:p>
      </dgm:t>
    </dgm:pt>
    <dgm:pt modelId="{F37C7690-7F52-44C7-9E0C-A6895BFC29E8}">
      <dgm:prSet phldrT="[Text]" custT="1"/>
      <dgm:spPr/>
      <dgm:t>
        <a:bodyPr/>
        <a:lstStyle/>
        <a:p>
          <a:r>
            <a:rPr lang="en-US" sz="1400" b="0" i="0" u="none" dirty="0" smtClean="0"/>
            <a:t>$    2,532,707 </a:t>
          </a:r>
          <a:endParaRPr lang="en-US" sz="1400" b="0" dirty="0"/>
        </a:p>
      </dgm:t>
    </dgm:pt>
    <dgm:pt modelId="{718E6101-6019-4CD6-9A43-493C68DCB7D9}" type="parTrans" cxnId="{76838F95-6480-4DDE-ADB2-B138DBE96F7A}">
      <dgm:prSet/>
      <dgm:spPr/>
      <dgm:t>
        <a:bodyPr/>
        <a:lstStyle/>
        <a:p>
          <a:endParaRPr lang="en-US"/>
        </a:p>
      </dgm:t>
    </dgm:pt>
    <dgm:pt modelId="{DDD18863-5DD1-44B4-8BDB-4F7EB4498AF7}" type="sibTrans" cxnId="{76838F95-6480-4DDE-ADB2-B138DBE96F7A}">
      <dgm:prSet/>
      <dgm:spPr/>
      <dgm:t>
        <a:bodyPr/>
        <a:lstStyle/>
        <a:p>
          <a:endParaRPr lang="en-US"/>
        </a:p>
      </dgm:t>
    </dgm:pt>
    <dgm:pt modelId="{29413FF5-3D70-4A59-9092-3354FF3AF165}">
      <dgm:prSet phldrT="[Text]" custT="1"/>
      <dgm:spPr/>
      <dgm:t>
        <a:bodyPr/>
        <a:lstStyle/>
        <a:p>
          <a:r>
            <a:rPr lang="en-US" sz="1400" b="0" i="0" u="none" dirty="0" smtClean="0"/>
            <a:t>$       641,812  </a:t>
          </a:r>
          <a:endParaRPr lang="en-US" sz="1400" b="0" dirty="0"/>
        </a:p>
      </dgm:t>
    </dgm:pt>
    <dgm:pt modelId="{0AB66D8A-54D7-4549-86B6-9C85D85C6DB7}" type="parTrans" cxnId="{68810ADC-0E9E-4581-93E1-9E770CF7AF2E}">
      <dgm:prSet/>
      <dgm:spPr/>
      <dgm:t>
        <a:bodyPr/>
        <a:lstStyle/>
        <a:p>
          <a:endParaRPr lang="en-US"/>
        </a:p>
      </dgm:t>
    </dgm:pt>
    <dgm:pt modelId="{232AFCA4-15EF-4788-B193-99414E6853AE}" type="sibTrans" cxnId="{68810ADC-0E9E-4581-93E1-9E770CF7AF2E}">
      <dgm:prSet/>
      <dgm:spPr/>
      <dgm:t>
        <a:bodyPr/>
        <a:lstStyle/>
        <a:p>
          <a:endParaRPr lang="en-US"/>
        </a:p>
      </dgm:t>
    </dgm:pt>
    <dgm:pt modelId="{3ED29C79-155B-4549-9670-A5C711E793A1}">
      <dgm:prSet phldrT="[Text]" custT="1"/>
      <dgm:spPr/>
      <dgm:t>
        <a:bodyPr/>
        <a:lstStyle/>
        <a:p>
          <a:r>
            <a:rPr lang="en-US" sz="1400" b="0" i="0" u="none" dirty="0" smtClean="0"/>
            <a:t>$           9,673</a:t>
          </a:r>
          <a:endParaRPr lang="en-US" sz="1400" b="0" dirty="0"/>
        </a:p>
      </dgm:t>
    </dgm:pt>
    <dgm:pt modelId="{0471041B-098B-48A0-A0EF-0076E639E17D}" type="parTrans" cxnId="{5F706265-9CF0-4FAE-B5E5-67B953E92FD3}">
      <dgm:prSet/>
      <dgm:spPr/>
      <dgm:t>
        <a:bodyPr/>
        <a:lstStyle/>
        <a:p>
          <a:endParaRPr lang="en-US"/>
        </a:p>
      </dgm:t>
    </dgm:pt>
    <dgm:pt modelId="{743B3DC1-3846-4C32-AD2C-4C1295FF594C}" type="sibTrans" cxnId="{5F706265-9CF0-4FAE-B5E5-67B953E92FD3}">
      <dgm:prSet/>
      <dgm:spPr/>
      <dgm:t>
        <a:bodyPr/>
        <a:lstStyle/>
        <a:p>
          <a:endParaRPr lang="en-US"/>
        </a:p>
      </dgm:t>
    </dgm:pt>
    <dgm:pt modelId="{BD407903-90FC-4F19-B42D-27AA85902247}">
      <dgm:prSet phldrT="[Text]" custT="1"/>
      <dgm:spPr/>
      <dgm:t>
        <a:bodyPr/>
        <a:lstStyle/>
        <a:p>
          <a:r>
            <a:rPr lang="en-US" sz="1400" b="0" i="0" u="none" dirty="0" smtClean="0"/>
            <a:t>$    1,906,622 </a:t>
          </a:r>
          <a:endParaRPr lang="en-US" sz="1400" b="0" dirty="0"/>
        </a:p>
      </dgm:t>
    </dgm:pt>
    <dgm:pt modelId="{1587FFC4-FC76-4EAC-A5D0-92DDDBA23601}" type="parTrans" cxnId="{8DB63B65-5F92-44FD-A6F7-73BD97286043}">
      <dgm:prSet/>
      <dgm:spPr/>
      <dgm:t>
        <a:bodyPr/>
        <a:lstStyle/>
        <a:p>
          <a:endParaRPr lang="en-US"/>
        </a:p>
      </dgm:t>
    </dgm:pt>
    <dgm:pt modelId="{09DCB295-933A-439A-8BCF-5F9AB5556E12}" type="sibTrans" cxnId="{8DB63B65-5F92-44FD-A6F7-73BD97286043}">
      <dgm:prSet/>
      <dgm:spPr/>
      <dgm:t>
        <a:bodyPr/>
        <a:lstStyle/>
        <a:p>
          <a:endParaRPr lang="en-US"/>
        </a:p>
      </dgm:t>
    </dgm:pt>
    <dgm:pt modelId="{888EEA21-68FB-490E-BD14-B92ADEF0EAD1}">
      <dgm:prSet phldrT="[Text]" custT="1"/>
      <dgm:spPr/>
      <dgm:t>
        <a:bodyPr/>
        <a:lstStyle/>
        <a:p>
          <a:r>
            <a:rPr lang="en-US" sz="1400" b="0" i="0" u="none" dirty="0" smtClean="0"/>
            <a:t>$    2,558,107</a:t>
          </a:r>
          <a:endParaRPr lang="en-US" sz="1400" b="0" dirty="0"/>
        </a:p>
      </dgm:t>
    </dgm:pt>
    <dgm:pt modelId="{601A9D3B-E8F3-40F1-BF72-1C82B7980CEB}" type="parTrans" cxnId="{88E1212E-22A3-40DB-B51D-873AF1294D0C}">
      <dgm:prSet/>
      <dgm:spPr/>
      <dgm:t>
        <a:bodyPr/>
        <a:lstStyle/>
        <a:p>
          <a:endParaRPr lang="en-US"/>
        </a:p>
      </dgm:t>
    </dgm:pt>
    <dgm:pt modelId="{C7817662-DD38-4350-B03E-67FDF533B728}" type="sibTrans" cxnId="{88E1212E-22A3-40DB-B51D-873AF1294D0C}">
      <dgm:prSet/>
      <dgm:spPr/>
      <dgm:t>
        <a:bodyPr/>
        <a:lstStyle/>
        <a:p>
          <a:endParaRPr lang="en-US"/>
        </a:p>
      </dgm:t>
    </dgm:pt>
    <dgm:pt modelId="{628DBE51-7043-459B-84C0-44961B8A6BF5}">
      <dgm:prSet phldrT="[Text]" custT="1"/>
      <dgm:spPr/>
      <dgm:t>
        <a:bodyPr/>
        <a:lstStyle/>
        <a:p>
          <a:r>
            <a:rPr lang="en-US" sz="1400" b="0" i="0" u="none" dirty="0" smtClean="0"/>
            <a:t>$       (25,400) </a:t>
          </a:r>
          <a:endParaRPr lang="en-US" sz="1400" b="0" dirty="0"/>
        </a:p>
      </dgm:t>
    </dgm:pt>
    <dgm:pt modelId="{0D59601F-14AB-424C-8754-9DE49C785A22}" type="parTrans" cxnId="{8F3E5DD9-0ECF-41FC-BB10-099444FEA8DD}">
      <dgm:prSet/>
      <dgm:spPr/>
      <dgm:t>
        <a:bodyPr/>
        <a:lstStyle/>
        <a:p>
          <a:endParaRPr lang="en-US"/>
        </a:p>
      </dgm:t>
    </dgm:pt>
    <dgm:pt modelId="{8613AD79-76BF-44ED-8CE3-128E0439E8A1}" type="sibTrans" cxnId="{8F3E5DD9-0ECF-41FC-BB10-099444FEA8DD}">
      <dgm:prSet/>
      <dgm:spPr/>
      <dgm:t>
        <a:bodyPr/>
        <a:lstStyle/>
        <a:p>
          <a:endParaRPr lang="en-US"/>
        </a:p>
      </dgm:t>
    </dgm:pt>
    <dgm:pt modelId="{6F8EBE33-6F60-4DF3-9E06-A0B1004E5F04}">
      <dgm:prSet phldrT="[Text]" custT="1"/>
      <dgm:spPr/>
      <dgm:t>
        <a:bodyPr/>
        <a:lstStyle/>
        <a:p>
          <a:r>
            <a:rPr lang="en-US" sz="1400" b="0" dirty="0" smtClean="0"/>
            <a:t>$      634,583</a:t>
          </a:r>
          <a:endParaRPr lang="en-US" sz="1400" b="0" dirty="0"/>
        </a:p>
      </dgm:t>
    </dgm:pt>
    <dgm:pt modelId="{A03D0A1C-9995-4ACB-BDC7-FC76753287DA}" type="parTrans" cxnId="{296F5B28-2C53-44D2-8063-0EE336F19BCF}">
      <dgm:prSet/>
      <dgm:spPr/>
      <dgm:t>
        <a:bodyPr/>
        <a:lstStyle/>
        <a:p>
          <a:endParaRPr lang="en-US"/>
        </a:p>
      </dgm:t>
    </dgm:pt>
    <dgm:pt modelId="{8E0FDA59-E37D-441F-93B5-B47F78225946}" type="sibTrans" cxnId="{296F5B28-2C53-44D2-8063-0EE336F19BCF}">
      <dgm:prSet/>
      <dgm:spPr/>
      <dgm:t>
        <a:bodyPr/>
        <a:lstStyle/>
        <a:p>
          <a:endParaRPr lang="en-US"/>
        </a:p>
      </dgm:t>
    </dgm:pt>
    <dgm:pt modelId="{DF92F982-A47D-4A7E-88B4-B7996761A3C9}">
      <dgm:prSet phldrT="[Text]" custT="1"/>
      <dgm:spPr/>
      <dgm:t>
        <a:bodyPr/>
        <a:lstStyle/>
        <a:p>
          <a:r>
            <a:rPr lang="en-US" sz="1400" b="0" dirty="0" smtClean="0"/>
            <a:t>$         4,372</a:t>
          </a:r>
          <a:endParaRPr lang="en-US" sz="1400" b="0" dirty="0"/>
        </a:p>
      </dgm:t>
    </dgm:pt>
    <dgm:pt modelId="{6BB5D077-F22C-4EE6-8991-B4B0C172EEAF}" type="parTrans" cxnId="{458ECA89-6E6F-475B-95DD-2AA3514DD395}">
      <dgm:prSet/>
      <dgm:spPr/>
      <dgm:t>
        <a:bodyPr/>
        <a:lstStyle/>
        <a:p>
          <a:endParaRPr lang="en-US"/>
        </a:p>
      </dgm:t>
    </dgm:pt>
    <dgm:pt modelId="{FB5649DF-F6A0-4A42-A78F-44E4D84DDEBB}" type="sibTrans" cxnId="{458ECA89-6E6F-475B-95DD-2AA3514DD395}">
      <dgm:prSet/>
      <dgm:spPr/>
      <dgm:t>
        <a:bodyPr/>
        <a:lstStyle/>
        <a:p>
          <a:endParaRPr lang="en-US"/>
        </a:p>
      </dgm:t>
    </dgm:pt>
    <dgm:pt modelId="{E378B759-C620-4A80-B4E8-799194F3D910}">
      <dgm:prSet phldrT="[Text]" custT="1"/>
      <dgm:spPr/>
      <dgm:t>
        <a:bodyPr/>
        <a:lstStyle/>
        <a:p>
          <a:r>
            <a:rPr lang="en-US" sz="1400" b="0" dirty="0" smtClean="0"/>
            <a:t>$   1,872,931</a:t>
          </a:r>
          <a:endParaRPr lang="en-US" sz="1400" b="0" dirty="0"/>
        </a:p>
      </dgm:t>
    </dgm:pt>
    <dgm:pt modelId="{5DB38FA5-8535-4F30-90D4-8D7279A26824}" type="parTrans" cxnId="{2FAFD24F-E5D3-462A-8151-6094034F38D6}">
      <dgm:prSet/>
      <dgm:spPr/>
      <dgm:t>
        <a:bodyPr/>
        <a:lstStyle/>
        <a:p>
          <a:endParaRPr lang="en-US"/>
        </a:p>
      </dgm:t>
    </dgm:pt>
    <dgm:pt modelId="{E8D0690F-2031-420D-90FD-1035009687E9}" type="sibTrans" cxnId="{2FAFD24F-E5D3-462A-8151-6094034F38D6}">
      <dgm:prSet/>
      <dgm:spPr/>
      <dgm:t>
        <a:bodyPr/>
        <a:lstStyle/>
        <a:p>
          <a:endParaRPr lang="en-US"/>
        </a:p>
      </dgm:t>
    </dgm:pt>
    <dgm:pt modelId="{85B5BDB7-3248-431A-8506-9EEB0246CF58}">
      <dgm:prSet phldrT="[Text]" custT="1"/>
      <dgm:spPr/>
      <dgm:t>
        <a:bodyPr/>
        <a:lstStyle/>
        <a:p>
          <a:r>
            <a:rPr lang="en-US" sz="1400" b="0" dirty="0" smtClean="0"/>
            <a:t>$   2,511,886</a:t>
          </a:r>
          <a:endParaRPr lang="en-US" sz="1400" b="0" dirty="0"/>
        </a:p>
      </dgm:t>
    </dgm:pt>
    <dgm:pt modelId="{62390A5D-874A-4EE0-8B7F-07714B0D4157}" type="parTrans" cxnId="{D4996BB8-DDAD-427D-B50F-9D1AA5D3F218}">
      <dgm:prSet/>
      <dgm:spPr/>
      <dgm:t>
        <a:bodyPr/>
        <a:lstStyle/>
        <a:p>
          <a:endParaRPr lang="en-US"/>
        </a:p>
      </dgm:t>
    </dgm:pt>
    <dgm:pt modelId="{C9494166-0C01-4284-B1CE-B66E2F01D6A7}" type="sibTrans" cxnId="{D4996BB8-DDAD-427D-B50F-9D1AA5D3F218}">
      <dgm:prSet/>
      <dgm:spPr/>
      <dgm:t>
        <a:bodyPr/>
        <a:lstStyle/>
        <a:p>
          <a:endParaRPr lang="en-US"/>
        </a:p>
      </dgm:t>
    </dgm:pt>
    <dgm:pt modelId="{1B96FF5B-19C8-4C0D-B841-7F19A66DE9A1}">
      <dgm:prSet phldrT="[Text]" custT="1"/>
      <dgm:spPr/>
      <dgm:t>
        <a:bodyPr/>
        <a:lstStyle/>
        <a:p>
          <a:r>
            <a:rPr lang="en-US" sz="1400" b="0" dirty="0" smtClean="0"/>
            <a:t>$     (182,981)</a:t>
          </a:r>
          <a:endParaRPr lang="en-US" sz="1400" b="0" dirty="0"/>
        </a:p>
      </dgm:t>
    </dgm:pt>
    <dgm:pt modelId="{0D5E314C-9541-4E2F-B07A-661C75E1DF55}" type="parTrans" cxnId="{00BF5CD1-FBCF-4535-B537-3D6C030DF67B}">
      <dgm:prSet/>
      <dgm:spPr/>
      <dgm:t>
        <a:bodyPr/>
        <a:lstStyle/>
        <a:p>
          <a:endParaRPr lang="en-US"/>
        </a:p>
      </dgm:t>
    </dgm:pt>
    <dgm:pt modelId="{AD8B2848-3704-4D2F-88F8-2EB60239C4F0}" type="sibTrans" cxnId="{00BF5CD1-FBCF-4535-B537-3D6C030DF67B}">
      <dgm:prSet/>
      <dgm:spPr/>
      <dgm:t>
        <a:bodyPr/>
        <a:lstStyle/>
        <a:p>
          <a:endParaRPr lang="en-US"/>
        </a:p>
      </dgm:t>
    </dgm:pt>
    <dgm:pt modelId="{41B201DF-5161-4282-9FA6-4C07C22EDCBC}" type="pres">
      <dgm:prSet presAssocID="{991C3678-74FF-4750-947F-4148E8E5FEA3}" presName="Name0" presStyleCnt="0">
        <dgm:presLayoutVars>
          <dgm:dir/>
          <dgm:animLvl val="lvl"/>
          <dgm:resizeHandles val="exact"/>
        </dgm:presLayoutVars>
      </dgm:prSet>
      <dgm:spPr/>
      <dgm:t>
        <a:bodyPr/>
        <a:lstStyle/>
        <a:p>
          <a:endParaRPr lang="en-US"/>
        </a:p>
      </dgm:t>
    </dgm:pt>
    <dgm:pt modelId="{F65FFAB2-DC45-4379-B6B1-9144D214792A}" type="pres">
      <dgm:prSet presAssocID="{173A67D2-038F-46C9-A1AD-1CBB48197301}" presName="composite" presStyleCnt="0"/>
      <dgm:spPr/>
      <dgm:t>
        <a:bodyPr/>
        <a:lstStyle/>
        <a:p>
          <a:endParaRPr lang="en-US"/>
        </a:p>
      </dgm:t>
    </dgm:pt>
    <dgm:pt modelId="{66C81E68-9F29-4C5B-B8BD-4FC1987671A2}" type="pres">
      <dgm:prSet presAssocID="{173A67D2-038F-46C9-A1AD-1CBB48197301}" presName="parTx" presStyleLbl="alignNode1" presStyleIdx="0" presStyleCnt="4">
        <dgm:presLayoutVars>
          <dgm:chMax val="0"/>
          <dgm:chPref val="0"/>
          <dgm:bulletEnabled val="1"/>
        </dgm:presLayoutVars>
      </dgm:prSet>
      <dgm:spPr/>
      <dgm:t>
        <a:bodyPr/>
        <a:lstStyle/>
        <a:p>
          <a:endParaRPr lang="en-US"/>
        </a:p>
      </dgm:t>
    </dgm:pt>
    <dgm:pt modelId="{AEE04920-86AD-4849-8560-360B7C075A49}" type="pres">
      <dgm:prSet presAssocID="{173A67D2-038F-46C9-A1AD-1CBB48197301}" presName="desTx" presStyleLbl="alignAccFollowNode1" presStyleIdx="0" presStyleCnt="4" custLinFactNeighborX="-166" custLinFactNeighborY="-93">
        <dgm:presLayoutVars>
          <dgm:bulletEnabled val="1"/>
        </dgm:presLayoutVars>
      </dgm:prSet>
      <dgm:spPr/>
      <dgm:t>
        <a:bodyPr/>
        <a:lstStyle/>
        <a:p>
          <a:endParaRPr lang="en-US"/>
        </a:p>
      </dgm:t>
    </dgm:pt>
    <dgm:pt modelId="{5400F7CF-E22E-4A9B-9B77-70C276D7FEF9}" type="pres">
      <dgm:prSet presAssocID="{711A897E-30F6-4C2A-86FA-C8B24740CC33}" presName="space" presStyleCnt="0"/>
      <dgm:spPr/>
      <dgm:t>
        <a:bodyPr/>
        <a:lstStyle/>
        <a:p>
          <a:endParaRPr lang="en-US"/>
        </a:p>
      </dgm:t>
    </dgm:pt>
    <dgm:pt modelId="{7BE4C66B-BB03-44F2-BF07-EB56B81A8D8A}" type="pres">
      <dgm:prSet presAssocID="{0678B6A5-63DF-4BE3-A7D8-636702DE8283}" presName="composite" presStyleCnt="0"/>
      <dgm:spPr/>
      <dgm:t>
        <a:bodyPr/>
        <a:lstStyle/>
        <a:p>
          <a:endParaRPr lang="en-US"/>
        </a:p>
      </dgm:t>
    </dgm:pt>
    <dgm:pt modelId="{D0E83513-6441-4BB8-A857-5EDFBEFFF251}" type="pres">
      <dgm:prSet presAssocID="{0678B6A5-63DF-4BE3-A7D8-636702DE8283}" presName="parTx" presStyleLbl="alignNode1" presStyleIdx="1" presStyleCnt="4">
        <dgm:presLayoutVars>
          <dgm:chMax val="0"/>
          <dgm:chPref val="0"/>
          <dgm:bulletEnabled val="1"/>
        </dgm:presLayoutVars>
      </dgm:prSet>
      <dgm:spPr/>
      <dgm:t>
        <a:bodyPr/>
        <a:lstStyle/>
        <a:p>
          <a:endParaRPr lang="en-US"/>
        </a:p>
      </dgm:t>
    </dgm:pt>
    <dgm:pt modelId="{F9600A45-9DFB-4944-9BF8-D41E1DCFD670}" type="pres">
      <dgm:prSet presAssocID="{0678B6A5-63DF-4BE3-A7D8-636702DE8283}" presName="desTx" presStyleLbl="alignAccFollowNode1" presStyleIdx="1" presStyleCnt="4">
        <dgm:presLayoutVars>
          <dgm:bulletEnabled val="1"/>
        </dgm:presLayoutVars>
      </dgm:prSet>
      <dgm:spPr/>
      <dgm:t>
        <a:bodyPr/>
        <a:lstStyle/>
        <a:p>
          <a:endParaRPr lang="en-US"/>
        </a:p>
      </dgm:t>
    </dgm:pt>
    <dgm:pt modelId="{B4004CA4-913E-48C0-9B74-FD3DCC33581B}" type="pres">
      <dgm:prSet presAssocID="{64185F4A-2B87-4BBD-B5EC-B2D0D25E9EA3}" presName="space" presStyleCnt="0"/>
      <dgm:spPr/>
      <dgm:t>
        <a:bodyPr/>
        <a:lstStyle/>
        <a:p>
          <a:endParaRPr lang="en-US"/>
        </a:p>
      </dgm:t>
    </dgm:pt>
    <dgm:pt modelId="{889D8F7C-59A3-477F-B484-321F83D695AC}" type="pres">
      <dgm:prSet presAssocID="{8085C42C-F2E6-4709-9B25-E51BA70B324C}" presName="composite" presStyleCnt="0"/>
      <dgm:spPr/>
      <dgm:t>
        <a:bodyPr/>
        <a:lstStyle/>
        <a:p>
          <a:endParaRPr lang="en-US"/>
        </a:p>
      </dgm:t>
    </dgm:pt>
    <dgm:pt modelId="{4A1F68DB-E8B0-4291-BF2A-67AA92B29538}" type="pres">
      <dgm:prSet presAssocID="{8085C42C-F2E6-4709-9B25-E51BA70B324C}" presName="parTx" presStyleLbl="alignNode1" presStyleIdx="2" presStyleCnt="4">
        <dgm:presLayoutVars>
          <dgm:chMax val="0"/>
          <dgm:chPref val="0"/>
          <dgm:bulletEnabled val="1"/>
        </dgm:presLayoutVars>
      </dgm:prSet>
      <dgm:spPr/>
      <dgm:t>
        <a:bodyPr/>
        <a:lstStyle/>
        <a:p>
          <a:endParaRPr lang="en-US"/>
        </a:p>
      </dgm:t>
    </dgm:pt>
    <dgm:pt modelId="{83548E15-6AA7-456C-B836-1C196C6872B9}" type="pres">
      <dgm:prSet presAssocID="{8085C42C-F2E6-4709-9B25-E51BA70B324C}" presName="desTx" presStyleLbl="alignAccFollowNode1" presStyleIdx="2" presStyleCnt="4">
        <dgm:presLayoutVars>
          <dgm:bulletEnabled val="1"/>
        </dgm:presLayoutVars>
      </dgm:prSet>
      <dgm:spPr/>
      <dgm:t>
        <a:bodyPr/>
        <a:lstStyle/>
        <a:p>
          <a:endParaRPr lang="en-US"/>
        </a:p>
      </dgm:t>
    </dgm:pt>
    <dgm:pt modelId="{BB9E7A31-CD72-4334-BD9F-31FA3C31F7B3}" type="pres">
      <dgm:prSet presAssocID="{20AA745C-44A9-4FC1-ABFB-FA36C5B3D908}" presName="space" presStyleCnt="0"/>
      <dgm:spPr/>
      <dgm:t>
        <a:bodyPr/>
        <a:lstStyle/>
        <a:p>
          <a:endParaRPr lang="en-US"/>
        </a:p>
      </dgm:t>
    </dgm:pt>
    <dgm:pt modelId="{E9A801D1-8872-433E-9339-1D77D8EBB54A}" type="pres">
      <dgm:prSet presAssocID="{40E9CBF9-2C06-45B4-B7F7-E160F59864A3}" presName="composite" presStyleCnt="0"/>
      <dgm:spPr/>
    </dgm:pt>
    <dgm:pt modelId="{D6BE9B6D-3193-431A-A730-A7D93A92EBCB}" type="pres">
      <dgm:prSet presAssocID="{40E9CBF9-2C06-45B4-B7F7-E160F59864A3}" presName="parTx" presStyleLbl="alignNode1" presStyleIdx="3" presStyleCnt="4">
        <dgm:presLayoutVars>
          <dgm:chMax val="0"/>
          <dgm:chPref val="0"/>
          <dgm:bulletEnabled val="1"/>
        </dgm:presLayoutVars>
      </dgm:prSet>
      <dgm:spPr/>
      <dgm:t>
        <a:bodyPr/>
        <a:lstStyle/>
        <a:p>
          <a:endParaRPr lang="en-US"/>
        </a:p>
      </dgm:t>
    </dgm:pt>
    <dgm:pt modelId="{8DD89C81-46F2-477A-9E30-B6A5BD3D93A5}" type="pres">
      <dgm:prSet presAssocID="{40E9CBF9-2C06-45B4-B7F7-E160F59864A3}" presName="desTx" presStyleLbl="alignAccFollowNode1" presStyleIdx="3" presStyleCnt="4">
        <dgm:presLayoutVars>
          <dgm:bulletEnabled val="1"/>
        </dgm:presLayoutVars>
      </dgm:prSet>
      <dgm:spPr/>
      <dgm:t>
        <a:bodyPr/>
        <a:lstStyle/>
        <a:p>
          <a:endParaRPr lang="en-US"/>
        </a:p>
      </dgm:t>
    </dgm:pt>
  </dgm:ptLst>
  <dgm:cxnLst>
    <dgm:cxn modelId="{D9C32171-51E7-465D-B081-892A779AB171}" type="presOf" srcId="{29413FF5-3D70-4A59-9092-3354FF3AF165}" destId="{8DD89C81-46F2-477A-9E30-B6A5BD3D93A5}" srcOrd="0" destOrd="1" presId="urn:microsoft.com/office/officeart/2005/8/layout/hList1"/>
    <dgm:cxn modelId="{52A78213-54EC-4B09-8F88-B95A5B94F26C}" type="presOf" srcId="{553A7A4D-8408-41B4-977C-176245633F3A}" destId="{83548E15-6AA7-456C-B836-1C196C6872B9}" srcOrd="0" destOrd="4" presId="urn:microsoft.com/office/officeart/2005/8/layout/hList1"/>
    <dgm:cxn modelId="{2365B9D6-3D48-403B-8D24-2A55870F9D0F}" type="presOf" srcId="{25BD53DC-F505-4202-A721-DD2FC5525881}" destId="{F9600A45-9DFB-4944-9BF8-D41E1DCFD670}" srcOrd="0" destOrd="0" presId="urn:microsoft.com/office/officeart/2005/8/layout/hList1"/>
    <dgm:cxn modelId="{265BB658-FD68-4168-ACE8-891FA214EB50}" srcId="{8085C42C-F2E6-4709-9B25-E51BA70B324C}" destId="{0E622542-D95C-4FE6-99D6-038F8DC1D83D}" srcOrd="1" destOrd="0" parTransId="{E8B88670-E922-4455-B8A5-E05B45F2EE26}" sibTransId="{C2811431-971E-464E-A329-A1A8C46D7F86}"/>
    <dgm:cxn modelId="{EE0F0507-CDEE-408D-85A7-5C77FB7B0BCE}" type="presOf" srcId="{F37C7690-7F52-44C7-9E0C-A6895BFC29E8}" destId="{8DD89C81-46F2-477A-9E30-B6A5BD3D93A5}" srcOrd="0" destOrd="0" presId="urn:microsoft.com/office/officeart/2005/8/layout/hList1"/>
    <dgm:cxn modelId="{D79ED5FF-A074-4FE7-B85C-05B970780E0D}" type="presOf" srcId="{173A67D2-038F-46C9-A1AD-1CBB48197301}" destId="{66C81E68-9F29-4C5B-B8BD-4FC1987671A2}" srcOrd="0" destOrd="0" presId="urn:microsoft.com/office/officeart/2005/8/layout/hList1"/>
    <dgm:cxn modelId="{F66D9EDA-97B5-4944-B0D8-D1ADACDB4AB7}" srcId="{173A67D2-038F-46C9-A1AD-1CBB48197301}" destId="{0A2720A2-9004-4456-9578-17CD7FA57BE4}" srcOrd="0" destOrd="0" parTransId="{E6590EA6-98D2-48B0-AEBB-DF1B7BE6712C}" sibTransId="{B30FD570-1917-4931-BC39-468ED1627EEF}"/>
    <dgm:cxn modelId="{5087733B-380A-42C7-8812-ED018EFC4C39}" srcId="{173A67D2-038F-46C9-A1AD-1CBB48197301}" destId="{7123C59F-2F8F-4C42-9619-F9F498C238C9}" srcOrd="4" destOrd="0" parTransId="{F12A858D-C2A1-4529-9BC3-670973720263}" sibTransId="{C24A1B21-DC62-48AF-96CD-546BFA06DB8B}"/>
    <dgm:cxn modelId="{3945DD34-45DE-4582-A753-2ACD328BEA64}" srcId="{173A67D2-038F-46C9-A1AD-1CBB48197301}" destId="{05BD1457-5910-4ADB-8992-29C710E22A1F}" srcOrd="5" destOrd="0" parTransId="{F8CC3E96-93B7-41F7-B6CF-FC45D70EA2C6}" sibTransId="{1AF154C0-E643-407D-856A-8D96EF612D82}"/>
    <dgm:cxn modelId="{7000B5E2-F296-41A1-9357-FDF9422AFAA2}" type="presOf" srcId="{3452A418-A5D6-4F8F-B5B0-55B188590238}" destId="{AEE04920-86AD-4849-8560-360B7C075A49}" srcOrd="0" destOrd="3" presId="urn:microsoft.com/office/officeart/2005/8/layout/hList1"/>
    <dgm:cxn modelId="{D4996BB8-DDAD-427D-B50F-9D1AA5D3F218}" srcId="{0678B6A5-63DF-4BE3-A7D8-636702DE8283}" destId="{85B5BDB7-3248-431A-8506-9EEB0246CF58}" srcOrd="4" destOrd="0" parTransId="{62390A5D-874A-4EE0-8B7F-07714B0D4157}" sibTransId="{C9494166-0C01-4284-B1CE-B66E2F01D6A7}"/>
    <dgm:cxn modelId="{BE3DBD22-C573-4EE1-BA98-2F350D032ACC}" type="presOf" srcId="{628DBE51-7043-459B-84C0-44961B8A6BF5}" destId="{8DD89C81-46F2-477A-9E30-B6A5BD3D93A5}" srcOrd="0" destOrd="5" presId="urn:microsoft.com/office/officeart/2005/8/layout/hList1"/>
    <dgm:cxn modelId="{E72A94C1-36E6-4A44-87D8-F13656C68CDB}" srcId="{8085C42C-F2E6-4709-9B25-E51BA70B324C}" destId="{2F18815A-889F-4DBF-B4C0-F793D13BF905}" srcOrd="0" destOrd="0" parTransId="{03B02818-F365-49AE-9614-09B44107DB18}" sibTransId="{CECCB521-040B-4245-97E1-3AE2A8DDF265}"/>
    <dgm:cxn modelId="{6CC097FA-EB43-432C-8442-7172B6A484CC}" srcId="{173A67D2-038F-46C9-A1AD-1CBB48197301}" destId="{3452A418-A5D6-4F8F-B5B0-55B188590238}" srcOrd="3" destOrd="0" parTransId="{4F7D2323-7DB1-4726-A31C-468FBC6689A0}" sibTransId="{76014E3C-AB0B-4300-8D3C-1740EEA8BAF1}"/>
    <dgm:cxn modelId="{B1263E51-FF21-4718-99C1-1687E84912B4}" type="presOf" srcId="{0B0B591B-4B66-4069-82A6-F4F8E1F46046}" destId="{AEE04920-86AD-4849-8560-360B7C075A49}" srcOrd="0" destOrd="1" presId="urn:microsoft.com/office/officeart/2005/8/layout/hList1"/>
    <dgm:cxn modelId="{84800BA7-4996-4600-A26F-0227D1F45B73}" type="presOf" srcId="{BD407903-90FC-4F19-B42D-27AA85902247}" destId="{8DD89C81-46F2-477A-9E30-B6A5BD3D93A5}" srcOrd="0" destOrd="3" presId="urn:microsoft.com/office/officeart/2005/8/layout/hList1"/>
    <dgm:cxn modelId="{BCA24D0E-D35A-489C-91AE-D6506C612E1E}" type="presOf" srcId="{7123C59F-2F8F-4C42-9619-F9F498C238C9}" destId="{AEE04920-86AD-4849-8560-360B7C075A49}" srcOrd="0" destOrd="4" presId="urn:microsoft.com/office/officeart/2005/8/layout/hList1"/>
    <dgm:cxn modelId="{812AF1FC-44E2-40E6-8E9A-123567F30E2B}" type="presOf" srcId="{991C3678-74FF-4750-947F-4148E8E5FEA3}" destId="{41B201DF-5161-4282-9FA6-4C07C22EDCBC}" srcOrd="0" destOrd="0" presId="urn:microsoft.com/office/officeart/2005/8/layout/hList1"/>
    <dgm:cxn modelId="{41C5D23A-BDDE-4D47-9A4E-2CD08D286F0F}" type="presOf" srcId="{0A2720A2-9004-4456-9578-17CD7FA57BE4}" destId="{AEE04920-86AD-4849-8560-360B7C075A49}" srcOrd="0" destOrd="0" presId="urn:microsoft.com/office/officeart/2005/8/layout/hList1"/>
    <dgm:cxn modelId="{68810ADC-0E9E-4581-93E1-9E770CF7AF2E}" srcId="{40E9CBF9-2C06-45B4-B7F7-E160F59864A3}" destId="{29413FF5-3D70-4A59-9092-3354FF3AF165}" srcOrd="1" destOrd="0" parTransId="{0AB66D8A-54D7-4549-86B6-9C85D85C6DB7}" sibTransId="{232AFCA4-15EF-4788-B193-99414E6853AE}"/>
    <dgm:cxn modelId="{A4D624C9-3B44-4B4E-928C-279ABDAF5F4D}" srcId="{991C3678-74FF-4750-947F-4148E8E5FEA3}" destId="{40E9CBF9-2C06-45B4-B7F7-E160F59864A3}" srcOrd="3" destOrd="0" parTransId="{69EFE064-25A1-4450-ADA5-E576B0FCD6F4}" sibTransId="{0F8A562D-9D7A-4D30-8437-906FCD01EB4A}"/>
    <dgm:cxn modelId="{67A665C0-F464-4FAA-BCE3-CE6BC7E710C7}" type="presOf" srcId="{0678B6A5-63DF-4BE3-A7D8-636702DE8283}" destId="{D0E83513-6441-4BB8-A857-5EDFBEFFF251}" srcOrd="0" destOrd="0" presId="urn:microsoft.com/office/officeart/2005/8/layout/hList1"/>
    <dgm:cxn modelId="{8F3E5DD9-0ECF-41FC-BB10-099444FEA8DD}" srcId="{40E9CBF9-2C06-45B4-B7F7-E160F59864A3}" destId="{628DBE51-7043-459B-84C0-44961B8A6BF5}" srcOrd="5" destOrd="0" parTransId="{0D59601F-14AB-424C-8754-9DE49C785A22}" sibTransId="{8613AD79-76BF-44ED-8CE3-128E0439E8A1}"/>
    <dgm:cxn modelId="{C6E7C2B3-8B5B-4E46-A8CC-BD2FD5389651}" type="presOf" srcId="{6F8EBE33-6F60-4DF3-9E06-A0B1004E5F04}" destId="{F9600A45-9DFB-4944-9BF8-D41E1DCFD670}" srcOrd="0" destOrd="1" presId="urn:microsoft.com/office/officeart/2005/8/layout/hList1"/>
    <dgm:cxn modelId="{0AE4C307-F351-40B8-AEB2-DE035B16649F}" srcId="{8085C42C-F2E6-4709-9B25-E51BA70B324C}" destId="{3E262C73-08F9-45DF-99A4-3AACD2881112}" srcOrd="5" destOrd="0" parTransId="{599D63A4-7F9E-426B-BD4F-DA434EDD354B}" sibTransId="{F6940B90-4C26-41AA-9494-9BA28EE09F40}"/>
    <dgm:cxn modelId="{8F3D0360-043D-46A8-90AC-D76789E34762}" type="presOf" srcId="{888EEA21-68FB-490E-BD14-B92ADEF0EAD1}" destId="{8DD89C81-46F2-477A-9E30-B6A5BD3D93A5}" srcOrd="0" destOrd="4" presId="urn:microsoft.com/office/officeart/2005/8/layout/hList1"/>
    <dgm:cxn modelId="{8DB63B65-5F92-44FD-A6F7-73BD97286043}" srcId="{40E9CBF9-2C06-45B4-B7F7-E160F59864A3}" destId="{BD407903-90FC-4F19-B42D-27AA85902247}" srcOrd="3" destOrd="0" parTransId="{1587FFC4-FC76-4EAC-A5D0-92DDDBA23601}" sibTransId="{09DCB295-933A-439A-8BCF-5F9AB5556E12}"/>
    <dgm:cxn modelId="{3E4556BB-7C36-40C7-ADFB-78DFA17D5763}" type="presOf" srcId="{0E622542-D95C-4FE6-99D6-038F8DC1D83D}" destId="{83548E15-6AA7-456C-B836-1C196C6872B9}" srcOrd="0" destOrd="1" presId="urn:microsoft.com/office/officeart/2005/8/layout/hList1"/>
    <dgm:cxn modelId="{2FAFD24F-E5D3-462A-8151-6094034F38D6}" srcId="{0678B6A5-63DF-4BE3-A7D8-636702DE8283}" destId="{E378B759-C620-4A80-B4E8-799194F3D910}" srcOrd="3" destOrd="0" parTransId="{5DB38FA5-8535-4F30-90D4-8D7279A26824}" sibTransId="{E8D0690F-2031-420D-90FD-1035009687E9}"/>
    <dgm:cxn modelId="{811DF304-035E-4BB3-A076-EE15FD6113BE}" type="presOf" srcId="{80412488-71E0-468D-B7A0-1F31EE5747FB}" destId="{83548E15-6AA7-456C-B836-1C196C6872B9}" srcOrd="0" destOrd="3" presId="urn:microsoft.com/office/officeart/2005/8/layout/hList1"/>
    <dgm:cxn modelId="{96F0B8D9-FFBC-433D-85A2-D21AD2E3321D}" srcId="{8085C42C-F2E6-4709-9B25-E51BA70B324C}" destId="{80412488-71E0-468D-B7A0-1F31EE5747FB}" srcOrd="3" destOrd="0" parTransId="{BC4894AB-A7D0-4951-951B-8859A2B59588}" sibTransId="{8EA607BC-0A43-4AC2-B383-C50826C46C66}"/>
    <dgm:cxn modelId="{BC086CD5-F2E3-4760-AB34-9450FEC5FD3E}" srcId="{991C3678-74FF-4750-947F-4148E8E5FEA3}" destId="{8085C42C-F2E6-4709-9B25-E51BA70B324C}" srcOrd="2" destOrd="0" parTransId="{A312B598-F087-4E01-A667-36ECE9150147}" sibTransId="{20AA745C-44A9-4FC1-ABFB-FA36C5B3D908}"/>
    <dgm:cxn modelId="{A5AD4FB1-AAAC-4FE9-A476-D8DB732DBDB6}" type="presOf" srcId="{40E9CBF9-2C06-45B4-B7F7-E160F59864A3}" destId="{D6BE9B6D-3193-431A-A730-A7D93A92EBCB}" srcOrd="0" destOrd="0" presId="urn:microsoft.com/office/officeart/2005/8/layout/hList1"/>
    <dgm:cxn modelId="{E50A9EA8-1740-4520-97C8-7E0ED99C655A}" type="presOf" srcId="{2F18815A-889F-4DBF-B4C0-F793D13BF905}" destId="{83548E15-6AA7-456C-B836-1C196C6872B9}" srcOrd="0" destOrd="0" presId="urn:microsoft.com/office/officeart/2005/8/layout/hList1"/>
    <dgm:cxn modelId="{071E036A-D554-46FF-B531-E7D567E2EDE3}" type="presOf" srcId="{1B96FF5B-19C8-4C0D-B841-7F19A66DE9A1}" destId="{F9600A45-9DFB-4944-9BF8-D41E1DCFD670}" srcOrd="0" destOrd="5" presId="urn:microsoft.com/office/officeart/2005/8/layout/hList1"/>
    <dgm:cxn modelId="{3DB3DC80-0F44-4252-9B7C-ACF7FAE7EB99}" type="presOf" srcId="{DF92F982-A47D-4A7E-88B4-B7996761A3C9}" destId="{F9600A45-9DFB-4944-9BF8-D41E1DCFD670}" srcOrd="0" destOrd="2" presId="urn:microsoft.com/office/officeart/2005/8/layout/hList1"/>
    <dgm:cxn modelId="{88E1212E-22A3-40DB-B51D-873AF1294D0C}" srcId="{40E9CBF9-2C06-45B4-B7F7-E160F59864A3}" destId="{888EEA21-68FB-490E-BD14-B92ADEF0EAD1}" srcOrd="4" destOrd="0" parTransId="{601A9D3B-E8F3-40F1-BF72-1C82B7980CEB}" sibTransId="{C7817662-DD38-4350-B03E-67FDF533B728}"/>
    <dgm:cxn modelId="{5996624B-A908-40BB-9CDF-BD79C978D7A2}" srcId="{0678B6A5-63DF-4BE3-A7D8-636702DE8283}" destId="{25BD53DC-F505-4202-A721-DD2FC5525881}" srcOrd="0" destOrd="0" parTransId="{FDA9F2F6-6097-4A97-B655-C188EBF7840C}" sibTransId="{A3E217F2-1354-48D7-83E4-565A451ADAE2}"/>
    <dgm:cxn modelId="{BDB81F91-F4F2-43CF-B1D2-958C35CF5D63}" srcId="{8085C42C-F2E6-4709-9B25-E51BA70B324C}" destId="{553A7A4D-8408-41B4-977C-176245633F3A}" srcOrd="4" destOrd="0" parTransId="{AE2B6F00-40C1-4324-B579-0008379CC2AA}" sibTransId="{539191BA-A429-4D8E-80A6-402695B55D83}"/>
    <dgm:cxn modelId="{F0C09D06-EF63-4213-973B-E3C1462F22BC}" type="presOf" srcId="{8085C42C-F2E6-4709-9B25-E51BA70B324C}" destId="{4A1F68DB-E8B0-4291-BF2A-67AA92B29538}" srcOrd="0" destOrd="0" presId="urn:microsoft.com/office/officeart/2005/8/layout/hList1"/>
    <dgm:cxn modelId="{76838F95-6480-4DDE-ADB2-B138DBE96F7A}" srcId="{40E9CBF9-2C06-45B4-B7F7-E160F59864A3}" destId="{F37C7690-7F52-44C7-9E0C-A6895BFC29E8}" srcOrd="0" destOrd="0" parTransId="{718E6101-6019-4CD6-9A43-493C68DCB7D9}" sibTransId="{DDD18863-5DD1-44B4-8BDB-4F7EB4498AF7}"/>
    <dgm:cxn modelId="{D3B548BF-0A3A-40DD-AB98-A16EA1AD29B6}" type="presOf" srcId="{D6986773-7163-4A22-A22E-1823D4074756}" destId="{83548E15-6AA7-456C-B836-1C196C6872B9}" srcOrd="0" destOrd="2" presId="urn:microsoft.com/office/officeart/2005/8/layout/hList1"/>
    <dgm:cxn modelId="{A910BF3C-C80D-4615-A3BF-FCC24E892F02}" type="presOf" srcId="{9E3D699C-6EC6-49C6-AB17-89B4A8ED6A34}" destId="{AEE04920-86AD-4849-8560-360B7C075A49}" srcOrd="0" destOrd="2" presId="urn:microsoft.com/office/officeart/2005/8/layout/hList1"/>
    <dgm:cxn modelId="{15D2FBAA-EF15-448E-8114-81F1F0F6BF9A}" type="presOf" srcId="{E378B759-C620-4A80-B4E8-799194F3D910}" destId="{F9600A45-9DFB-4944-9BF8-D41E1DCFD670}" srcOrd="0" destOrd="3" presId="urn:microsoft.com/office/officeart/2005/8/layout/hList1"/>
    <dgm:cxn modelId="{E5C999CF-9F9E-4409-BFC1-3790F4DE69B3}" srcId="{173A67D2-038F-46C9-A1AD-1CBB48197301}" destId="{0B0B591B-4B66-4069-82A6-F4F8E1F46046}" srcOrd="1" destOrd="0" parTransId="{A8B209A1-125D-433D-9115-F2EA792F3D7E}" sibTransId="{9C53EDB9-7663-433F-B927-FFFEFA55EC9B}"/>
    <dgm:cxn modelId="{16A03A1D-3D2A-48E0-8077-A56D53384237}" srcId="{991C3678-74FF-4750-947F-4148E8E5FEA3}" destId="{0678B6A5-63DF-4BE3-A7D8-636702DE8283}" srcOrd="1" destOrd="0" parTransId="{22F70194-3A75-4C9F-AEF1-205B62DE701F}" sibTransId="{64185F4A-2B87-4BBD-B5EC-B2D0D25E9EA3}"/>
    <dgm:cxn modelId="{D92F853F-237C-48E1-AC2B-1A57E9E02F4C}" type="presOf" srcId="{05BD1457-5910-4ADB-8992-29C710E22A1F}" destId="{AEE04920-86AD-4849-8560-360B7C075A49}" srcOrd="0" destOrd="5" presId="urn:microsoft.com/office/officeart/2005/8/layout/hList1"/>
    <dgm:cxn modelId="{00BF5CD1-FBCF-4535-B537-3D6C030DF67B}" srcId="{0678B6A5-63DF-4BE3-A7D8-636702DE8283}" destId="{1B96FF5B-19C8-4C0D-B841-7F19A66DE9A1}" srcOrd="5" destOrd="0" parTransId="{0D5E314C-9541-4E2F-B07A-661C75E1DF55}" sibTransId="{AD8B2848-3704-4D2F-88F8-2EB60239C4F0}"/>
    <dgm:cxn modelId="{296F5B28-2C53-44D2-8063-0EE336F19BCF}" srcId="{0678B6A5-63DF-4BE3-A7D8-636702DE8283}" destId="{6F8EBE33-6F60-4DF3-9E06-A0B1004E5F04}" srcOrd="1" destOrd="0" parTransId="{A03D0A1C-9995-4ACB-BDC7-FC76753287DA}" sibTransId="{8E0FDA59-E37D-441F-93B5-B47F78225946}"/>
    <dgm:cxn modelId="{C0569DA3-74DB-401B-B669-C03B09A7FEE2}" type="presOf" srcId="{3E262C73-08F9-45DF-99A4-3AACD2881112}" destId="{83548E15-6AA7-456C-B836-1C196C6872B9}" srcOrd="0" destOrd="5" presId="urn:microsoft.com/office/officeart/2005/8/layout/hList1"/>
    <dgm:cxn modelId="{5F706265-9CF0-4FAE-B5E5-67B953E92FD3}" srcId="{40E9CBF9-2C06-45B4-B7F7-E160F59864A3}" destId="{3ED29C79-155B-4549-9670-A5C711E793A1}" srcOrd="2" destOrd="0" parTransId="{0471041B-098B-48A0-A0EF-0076E639E17D}" sibTransId="{743B3DC1-3846-4C32-AD2C-4C1295FF594C}"/>
    <dgm:cxn modelId="{1AFAC2A8-6B9D-442B-9124-B5628112D127}" srcId="{173A67D2-038F-46C9-A1AD-1CBB48197301}" destId="{9E3D699C-6EC6-49C6-AB17-89B4A8ED6A34}" srcOrd="2" destOrd="0" parTransId="{C756B10A-0C2A-4C25-8259-23B371ECADD5}" sibTransId="{18BCA611-667B-43C4-BC35-DC5D39A10E87}"/>
    <dgm:cxn modelId="{0C811003-6204-45FD-ABDC-C78876E129F5}" srcId="{991C3678-74FF-4750-947F-4148E8E5FEA3}" destId="{173A67D2-038F-46C9-A1AD-1CBB48197301}" srcOrd="0" destOrd="0" parTransId="{C8BFFFD9-06A0-4338-9AFA-E2E89AC7A46A}" sibTransId="{711A897E-30F6-4C2A-86FA-C8B24740CC33}"/>
    <dgm:cxn modelId="{458ECA89-6E6F-475B-95DD-2AA3514DD395}" srcId="{0678B6A5-63DF-4BE3-A7D8-636702DE8283}" destId="{DF92F982-A47D-4A7E-88B4-B7996761A3C9}" srcOrd="2" destOrd="0" parTransId="{6BB5D077-F22C-4EE6-8991-B4B0C172EEAF}" sibTransId="{FB5649DF-F6A0-4A42-A78F-44E4D84DDEBB}"/>
    <dgm:cxn modelId="{41674C92-9A2E-46CA-9F29-A14185BA7072}" type="presOf" srcId="{85B5BDB7-3248-431A-8506-9EEB0246CF58}" destId="{F9600A45-9DFB-4944-9BF8-D41E1DCFD670}" srcOrd="0" destOrd="4" presId="urn:microsoft.com/office/officeart/2005/8/layout/hList1"/>
    <dgm:cxn modelId="{524371FB-AF8C-43E4-992A-2F5E6589B9F6}" type="presOf" srcId="{3ED29C79-155B-4549-9670-A5C711E793A1}" destId="{8DD89C81-46F2-477A-9E30-B6A5BD3D93A5}" srcOrd="0" destOrd="2" presId="urn:microsoft.com/office/officeart/2005/8/layout/hList1"/>
    <dgm:cxn modelId="{04F21535-CEA5-40FA-8AFC-80BDA7D16394}" srcId="{8085C42C-F2E6-4709-9B25-E51BA70B324C}" destId="{D6986773-7163-4A22-A22E-1823D4074756}" srcOrd="2" destOrd="0" parTransId="{3F0A3031-C1A3-4A25-9F69-1AC15122A2E0}" sibTransId="{F243F9B7-0576-4F67-BC18-F7903FC4F65E}"/>
    <dgm:cxn modelId="{DD891E8C-2591-4E75-BEB0-864E359415C8}" type="presParOf" srcId="{41B201DF-5161-4282-9FA6-4C07C22EDCBC}" destId="{F65FFAB2-DC45-4379-B6B1-9144D214792A}" srcOrd="0" destOrd="0" presId="urn:microsoft.com/office/officeart/2005/8/layout/hList1"/>
    <dgm:cxn modelId="{DA07FAA1-8A4B-45F3-986A-169E3BC812A2}" type="presParOf" srcId="{F65FFAB2-DC45-4379-B6B1-9144D214792A}" destId="{66C81E68-9F29-4C5B-B8BD-4FC1987671A2}" srcOrd="0" destOrd="0" presId="urn:microsoft.com/office/officeart/2005/8/layout/hList1"/>
    <dgm:cxn modelId="{375BDBA3-54F7-491D-89FC-59EA79461269}" type="presParOf" srcId="{F65FFAB2-DC45-4379-B6B1-9144D214792A}" destId="{AEE04920-86AD-4849-8560-360B7C075A49}" srcOrd="1" destOrd="0" presId="urn:microsoft.com/office/officeart/2005/8/layout/hList1"/>
    <dgm:cxn modelId="{9905C4B1-AF03-414A-8F96-959E9EA52711}" type="presParOf" srcId="{41B201DF-5161-4282-9FA6-4C07C22EDCBC}" destId="{5400F7CF-E22E-4A9B-9B77-70C276D7FEF9}" srcOrd="1" destOrd="0" presId="urn:microsoft.com/office/officeart/2005/8/layout/hList1"/>
    <dgm:cxn modelId="{A3D92E57-195D-4D18-9C5C-05B9BFD33207}" type="presParOf" srcId="{41B201DF-5161-4282-9FA6-4C07C22EDCBC}" destId="{7BE4C66B-BB03-44F2-BF07-EB56B81A8D8A}" srcOrd="2" destOrd="0" presId="urn:microsoft.com/office/officeart/2005/8/layout/hList1"/>
    <dgm:cxn modelId="{495CFEA3-A3C9-47E3-83F2-2749F76C0D73}" type="presParOf" srcId="{7BE4C66B-BB03-44F2-BF07-EB56B81A8D8A}" destId="{D0E83513-6441-4BB8-A857-5EDFBEFFF251}" srcOrd="0" destOrd="0" presId="urn:microsoft.com/office/officeart/2005/8/layout/hList1"/>
    <dgm:cxn modelId="{17503E57-8230-423D-B600-569555F5F55F}" type="presParOf" srcId="{7BE4C66B-BB03-44F2-BF07-EB56B81A8D8A}" destId="{F9600A45-9DFB-4944-9BF8-D41E1DCFD670}" srcOrd="1" destOrd="0" presId="urn:microsoft.com/office/officeart/2005/8/layout/hList1"/>
    <dgm:cxn modelId="{CFEE7A71-4474-42FB-8541-2E809D6FD318}" type="presParOf" srcId="{41B201DF-5161-4282-9FA6-4C07C22EDCBC}" destId="{B4004CA4-913E-48C0-9B74-FD3DCC33581B}" srcOrd="3" destOrd="0" presId="urn:microsoft.com/office/officeart/2005/8/layout/hList1"/>
    <dgm:cxn modelId="{71AA350F-C7AA-4F2D-B945-A626B4829992}" type="presParOf" srcId="{41B201DF-5161-4282-9FA6-4C07C22EDCBC}" destId="{889D8F7C-59A3-477F-B484-321F83D695AC}" srcOrd="4" destOrd="0" presId="urn:microsoft.com/office/officeart/2005/8/layout/hList1"/>
    <dgm:cxn modelId="{92F4557C-81E5-4AAB-8B86-0C0D57D6CD8A}" type="presParOf" srcId="{889D8F7C-59A3-477F-B484-321F83D695AC}" destId="{4A1F68DB-E8B0-4291-BF2A-67AA92B29538}" srcOrd="0" destOrd="0" presId="urn:microsoft.com/office/officeart/2005/8/layout/hList1"/>
    <dgm:cxn modelId="{ADF2ECB4-096F-4A5D-A11C-79FC960E4D09}" type="presParOf" srcId="{889D8F7C-59A3-477F-B484-321F83D695AC}" destId="{83548E15-6AA7-456C-B836-1C196C6872B9}" srcOrd="1" destOrd="0" presId="urn:microsoft.com/office/officeart/2005/8/layout/hList1"/>
    <dgm:cxn modelId="{87FDFB73-952F-462E-93F4-D54DA507A34E}" type="presParOf" srcId="{41B201DF-5161-4282-9FA6-4C07C22EDCBC}" destId="{BB9E7A31-CD72-4334-BD9F-31FA3C31F7B3}" srcOrd="5" destOrd="0" presId="urn:microsoft.com/office/officeart/2005/8/layout/hList1"/>
    <dgm:cxn modelId="{5D3A8DEC-DF30-4443-9DF9-A0CE80419560}" type="presParOf" srcId="{41B201DF-5161-4282-9FA6-4C07C22EDCBC}" destId="{E9A801D1-8872-433E-9339-1D77D8EBB54A}" srcOrd="6" destOrd="0" presId="urn:microsoft.com/office/officeart/2005/8/layout/hList1"/>
    <dgm:cxn modelId="{323A1EC0-9E0D-44B7-A463-1B1512D7770A}" type="presParOf" srcId="{E9A801D1-8872-433E-9339-1D77D8EBB54A}" destId="{D6BE9B6D-3193-431A-A730-A7D93A92EBCB}" srcOrd="0" destOrd="0" presId="urn:microsoft.com/office/officeart/2005/8/layout/hList1"/>
    <dgm:cxn modelId="{CEF2E65E-0900-4869-82BE-3156D64D4575}" type="presParOf" srcId="{E9A801D1-8872-433E-9339-1D77D8EBB54A}" destId="{8DD89C81-46F2-477A-9E30-B6A5BD3D93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FBAEA-2884-4C01-9780-2FA1A2644632}">
      <dsp:nvSpPr>
        <dsp:cNvPr id="0" name=""/>
        <dsp:cNvSpPr/>
      </dsp:nvSpPr>
      <dsp:spPr>
        <a:xfrm>
          <a:off x="37" y="608353"/>
          <a:ext cx="3629222" cy="1451689"/>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2019 Financial Overview</a:t>
          </a:r>
          <a:endParaRPr lang="en-US" sz="2400" kern="1200" dirty="0"/>
        </a:p>
      </dsp:txBody>
      <dsp:txXfrm>
        <a:off x="37" y="608353"/>
        <a:ext cx="3629222" cy="1451689"/>
      </dsp:txXfrm>
    </dsp:sp>
    <dsp:sp modelId="{C76E4AB0-DE5F-42A7-B91A-6F021887C441}">
      <dsp:nvSpPr>
        <dsp:cNvPr id="0" name=""/>
        <dsp:cNvSpPr/>
      </dsp:nvSpPr>
      <dsp:spPr>
        <a:xfrm>
          <a:off x="37" y="2060043"/>
          <a:ext cx="3629222" cy="428219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$10,623,868  Total Revenue</a:t>
          </a:r>
          <a:endParaRPr lang="en-US" sz="1400" b="1" u="sng"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2,529,544  Personnel Expenses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5,598  Cost of Goods Sold</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8,647,488  Operating Expenses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$11,182,630  Total Expenses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(558,762)  Net Income</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(724,480)  Capital Purchases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532,590  Potomac Place Ground 	             Rent and Reserves</a:t>
          </a:r>
          <a:endParaRPr lang="en-US" sz="1400" kern="1200" dirty="0"/>
        </a:p>
        <a:p>
          <a:pPr marL="114300" lvl="1" indent="-114300" algn="l" defTabSz="622300">
            <a:lnSpc>
              <a:spcPct val="90000"/>
            </a:lnSpc>
            <a:spcBef>
              <a:spcPct val="0"/>
            </a:spcBef>
            <a:spcAft>
              <a:spcPct val="15000"/>
            </a:spcAft>
            <a:buChar char="••"/>
          </a:pPr>
          <a:r>
            <a:rPr lang="en-US" sz="1400" kern="1200" dirty="0" smtClean="0"/>
            <a:t>$     ( 54,239)  Transfers Student Refunds</a:t>
          </a:r>
          <a:endParaRPr lang="en-US" sz="1400" kern="1200" dirty="0"/>
        </a:p>
        <a:p>
          <a:pPr marL="114300" lvl="1" indent="-114300" algn="l" defTabSz="622300">
            <a:lnSpc>
              <a:spcPct val="90000"/>
            </a:lnSpc>
            <a:spcBef>
              <a:spcPct val="0"/>
            </a:spcBef>
            <a:spcAft>
              <a:spcPct val="15000"/>
            </a:spcAft>
            <a:buChar char="••"/>
          </a:pPr>
          <a:r>
            <a:rPr lang="en-US" sz="1400" kern="1200" dirty="0" smtClean="0"/>
            <a:t>$     (804,891)  Cash Flow</a:t>
          </a:r>
          <a:endParaRPr lang="en-US" sz="1400" kern="1200" dirty="0"/>
        </a:p>
      </dsp:txBody>
      <dsp:txXfrm>
        <a:off x="37" y="2060043"/>
        <a:ext cx="3629222" cy="4282199"/>
      </dsp:txXfrm>
    </dsp:sp>
    <dsp:sp modelId="{24F8C0F4-B975-427B-8767-6AE82C8DC684}">
      <dsp:nvSpPr>
        <dsp:cNvPr id="0" name=""/>
        <dsp:cNvSpPr/>
      </dsp:nvSpPr>
      <dsp:spPr>
        <a:xfrm>
          <a:off x="4137351" y="608353"/>
          <a:ext cx="3629222" cy="1451689"/>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2019 Highlights</a:t>
          </a:r>
          <a:endParaRPr lang="en-US" sz="2400" kern="1200" dirty="0"/>
        </a:p>
      </dsp:txBody>
      <dsp:txXfrm>
        <a:off x="4137351" y="608353"/>
        <a:ext cx="3629222" cy="1451689"/>
      </dsp:txXfrm>
    </dsp:sp>
    <dsp:sp modelId="{9BF79D41-0DC6-46B1-9D7E-5812C4B9C7A9}">
      <dsp:nvSpPr>
        <dsp:cNvPr id="0" name=""/>
        <dsp:cNvSpPr/>
      </dsp:nvSpPr>
      <dsp:spPr>
        <a:xfrm>
          <a:off x="4137351" y="2060043"/>
          <a:ext cx="3629222" cy="428219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Began foodservice contract with </a:t>
          </a:r>
          <a:r>
            <a:rPr lang="en-US" sz="1400" kern="1200" dirty="0" err="1" smtClean="0"/>
            <a:t>Chartwells</a:t>
          </a:r>
          <a:r>
            <a:rPr lang="en-US" sz="1400" kern="1200" dirty="0" smtClean="0"/>
            <a:t> in July, 2018.  </a:t>
          </a:r>
          <a:r>
            <a:rPr lang="en-US" sz="1400" kern="1200" dirty="0" err="1" smtClean="0"/>
            <a:t>Chartwells</a:t>
          </a:r>
          <a:r>
            <a:rPr lang="en-US" sz="1400" kern="1200" dirty="0" smtClean="0"/>
            <a:t> installed a “We Proudly Brew” Starbucks into the Fireside Bistro over fall, 2018.</a:t>
          </a:r>
          <a:endParaRPr lang="en-US" sz="1400" kern="1200" dirty="0"/>
        </a:p>
        <a:p>
          <a:pPr marL="114300" lvl="1" indent="-114300" algn="l" defTabSz="622300">
            <a:lnSpc>
              <a:spcPct val="90000"/>
            </a:lnSpc>
            <a:spcBef>
              <a:spcPct val="0"/>
            </a:spcBef>
            <a:spcAft>
              <a:spcPct val="15000"/>
            </a:spcAft>
            <a:buChar char="••"/>
          </a:pPr>
          <a:r>
            <a:rPr lang="en-US" sz="1400" kern="1200" dirty="0" smtClean="0"/>
            <a:t>Installed new hard surface flooring in Shaw Hall over summer, 2018 and </a:t>
          </a:r>
          <a:r>
            <a:rPr lang="en-US" sz="1400" kern="1200" dirty="0" err="1" smtClean="0"/>
            <a:t>Thacher</a:t>
          </a:r>
          <a:r>
            <a:rPr lang="en-US" sz="1400" kern="1200" dirty="0" smtClean="0"/>
            <a:t> Hall over summer, 2019.</a:t>
          </a:r>
          <a:endParaRPr lang="en-US" sz="1400" kern="1200" dirty="0"/>
        </a:p>
        <a:p>
          <a:pPr marL="114300" lvl="1" indent="-114300" algn="l" defTabSz="622300">
            <a:lnSpc>
              <a:spcPct val="90000"/>
            </a:lnSpc>
            <a:spcBef>
              <a:spcPct val="0"/>
            </a:spcBef>
            <a:spcAft>
              <a:spcPct val="15000"/>
            </a:spcAft>
            <a:buChar char="••"/>
          </a:pPr>
          <a:r>
            <a:rPr lang="en-US" sz="1400" kern="1200" dirty="0" smtClean="0"/>
            <a:t>Completed renovations to Bookstore over summer, 2018.  Added new online gift features through the Shepherd athletic web page.</a:t>
          </a:r>
          <a:endParaRPr lang="en-US" sz="1400" kern="1200" dirty="0"/>
        </a:p>
        <a:p>
          <a:pPr marL="114300" lvl="1" indent="-114300" algn="l" defTabSz="622300">
            <a:lnSpc>
              <a:spcPct val="90000"/>
            </a:lnSpc>
            <a:spcBef>
              <a:spcPct val="0"/>
            </a:spcBef>
            <a:spcAft>
              <a:spcPct val="15000"/>
            </a:spcAft>
            <a:buChar char="••"/>
          </a:pPr>
          <a:r>
            <a:rPr lang="en-US" sz="1400" kern="1200" dirty="0" smtClean="0"/>
            <a:t>Began planning for new Inclusive Access course delivery model to launch in fall, 2019.</a:t>
          </a:r>
          <a:endParaRPr lang="en-US" sz="1400" kern="1200" dirty="0"/>
        </a:p>
        <a:p>
          <a:pPr marL="114300" lvl="1" indent="-114300" algn="l" defTabSz="622300">
            <a:lnSpc>
              <a:spcPct val="90000"/>
            </a:lnSpc>
            <a:spcBef>
              <a:spcPct val="0"/>
            </a:spcBef>
            <a:spcAft>
              <a:spcPct val="15000"/>
            </a:spcAft>
            <a:buChar char="••"/>
          </a:pPr>
          <a:r>
            <a:rPr lang="en-US" sz="1400" kern="1200" dirty="0" smtClean="0"/>
            <a:t>Hosted over 4,000 guests over summer, 2019.</a:t>
          </a:r>
          <a:endParaRPr lang="en-US" sz="1400" kern="1200" dirty="0"/>
        </a:p>
      </dsp:txBody>
      <dsp:txXfrm>
        <a:off x="4137351" y="2060043"/>
        <a:ext cx="3629222" cy="42821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0017C-1984-437A-8717-D9CA301BE6C5}">
      <dsp:nvSpPr>
        <dsp:cNvPr id="0" name=""/>
        <dsp:cNvSpPr/>
      </dsp:nvSpPr>
      <dsp:spPr>
        <a:xfrm>
          <a:off x="5933991" y="1256525"/>
          <a:ext cx="5178653" cy="404112"/>
        </a:xfrm>
        <a:custGeom>
          <a:avLst/>
          <a:gdLst/>
          <a:ahLst/>
          <a:cxnLst/>
          <a:rect l="0" t="0" r="0" b="0"/>
          <a:pathLst>
            <a:path>
              <a:moveTo>
                <a:pt x="0" y="0"/>
              </a:moveTo>
              <a:lnTo>
                <a:pt x="0" y="275391"/>
              </a:lnTo>
              <a:lnTo>
                <a:pt x="5178653" y="275391"/>
              </a:lnTo>
              <a:lnTo>
                <a:pt x="5178653" y="4041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9D010-296F-41D5-8A09-BA3E3307B927}">
      <dsp:nvSpPr>
        <dsp:cNvPr id="0" name=""/>
        <dsp:cNvSpPr/>
      </dsp:nvSpPr>
      <dsp:spPr>
        <a:xfrm>
          <a:off x="5933991" y="1256525"/>
          <a:ext cx="3343850" cy="404112"/>
        </a:xfrm>
        <a:custGeom>
          <a:avLst/>
          <a:gdLst/>
          <a:ahLst/>
          <a:cxnLst/>
          <a:rect l="0" t="0" r="0" b="0"/>
          <a:pathLst>
            <a:path>
              <a:moveTo>
                <a:pt x="0" y="0"/>
              </a:moveTo>
              <a:lnTo>
                <a:pt x="0" y="275391"/>
              </a:lnTo>
              <a:lnTo>
                <a:pt x="3343850" y="275391"/>
              </a:lnTo>
              <a:lnTo>
                <a:pt x="3343850" y="4041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83331-EFE1-44DC-91DF-7C64F22B7BE7}">
      <dsp:nvSpPr>
        <dsp:cNvPr id="0" name=""/>
        <dsp:cNvSpPr/>
      </dsp:nvSpPr>
      <dsp:spPr>
        <a:xfrm>
          <a:off x="5933991" y="1256525"/>
          <a:ext cx="1562752" cy="404112"/>
        </a:xfrm>
        <a:custGeom>
          <a:avLst/>
          <a:gdLst/>
          <a:ahLst/>
          <a:cxnLst/>
          <a:rect l="0" t="0" r="0" b="0"/>
          <a:pathLst>
            <a:path>
              <a:moveTo>
                <a:pt x="0" y="0"/>
              </a:moveTo>
              <a:lnTo>
                <a:pt x="0" y="275391"/>
              </a:lnTo>
              <a:lnTo>
                <a:pt x="1562752" y="275391"/>
              </a:lnTo>
              <a:lnTo>
                <a:pt x="1562752" y="4041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4DB6F-CCFD-4D60-965E-936D119D6832}">
      <dsp:nvSpPr>
        <dsp:cNvPr id="0" name=""/>
        <dsp:cNvSpPr/>
      </dsp:nvSpPr>
      <dsp:spPr>
        <a:xfrm>
          <a:off x="5798466" y="1256525"/>
          <a:ext cx="135524" cy="404112"/>
        </a:xfrm>
        <a:custGeom>
          <a:avLst/>
          <a:gdLst/>
          <a:ahLst/>
          <a:cxnLst/>
          <a:rect l="0" t="0" r="0" b="0"/>
          <a:pathLst>
            <a:path>
              <a:moveTo>
                <a:pt x="135524" y="0"/>
              </a:moveTo>
              <a:lnTo>
                <a:pt x="135524" y="275391"/>
              </a:lnTo>
              <a:lnTo>
                <a:pt x="0" y="275391"/>
              </a:lnTo>
              <a:lnTo>
                <a:pt x="0" y="4041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AC5A3D-07E9-4506-83B9-05CCD1F09E33}">
      <dsp:nvSpPr>
        <dsp:cNvPr id="0" name=""/>
        <dsp:cNvSpPr/>
      </dsp:nvSpPr>
      <dsp:spPr>
        <a:xfrm>
          <a:off x="4116223" y="1256525"/>
          <a:ext cx="1817767" cy="404112"/>
        </a:xfrm>
        <a:custGeom>
          <a:avLst/>
          <a:gdLst/>
          <a:ahLst/>
          <a:cxnLst/>
          <a:rect l="0" t="0" r="0" b="0"/>
          <a:pathLst>
            <a:path>
              <a:moveTo>
                <a:pt x="1817767" y="0"/>
              </a:moveTo>
              <a:lnTo>
                <a:pt x="1817767" y="275391"/>
              </a:lnTo>
              <a:lnTo>
                <a:pt x="0" y="275391"/>
              </a:lnTo>
              <a:lnTo>
                <a:pt x="0" y="4041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88F67-F9C1-4750-A73D-EAF0CEAF01DD}">
      <dsp:nvSpPr>
        <dsp:cNvPr id="0" name=""/>
        <dsp:cNvSpPr/>
      </dsp:nvSpPr>
      <dsp:spPr>
        <a:xfrm>
          <a:off x="2433981" y="1256525"/>
          <a:ext cx="3500009" cy="404112"/>
        </a:xfrm>
        <a:custGeom>
          <a:avLst/>
          <a:gdLst/>
          <a:ahLst/>
          <a:cxnLst/>
          <a:rect l="0" t="0" r="0" b="0"/>
          <a:pathLst>
            <a:path>
              <a:moveTo>
                <a:pt x="3500009" y="0"/>
              </a:moveTo>
              <a:lnTo>
                <a:pt x="3500009" y="275391"/>
              </a:lnTo>
              <a:lnTo>
                <a:pt x="0" y="275391"/>
              </a:lnTo>
              <a:lnTo>
                <a:pt x="0" y="4041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FC4F8-ECDE-4CA2-A940-874B730BD8E2}">
      <dsp:nvSpPr>
        <dsp:cNvPr id="0" name=""/>
        <dsp:cNvSpPr/>
      </dsp:nvSpPr>
      <dsp:spPr>
        <a:xfrm>
          <a:off x="718668" y="1256525"/>
          <a:ext cx="5215322" cy="404112"/>
        </a:xfrm>
        <a:custGeom>
          <a:avLst/>
          <a:gdLst/>
          <a:ahLst/>
          <a:cxnLst/>
          <a:rect l="0" t="0" r="0" b="0"/>
          <a:pathLst>
            <a:path>
              <a:moveTo>
                <a:pt x="5215322" y="0"/>
              </a:moveTo>
              <a:lnTo>
                <a:pt x="5215322" y="275391"/>
              </a:lnTo>
              <a:lnTo>
                <a:pt x="0" y="275391"/>
              </a:lnTo>
              <a:lnTo>
                <a:pt x="0" y="4041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FDB6D5-F17C-4410-B398-CB45CCC1AB8C}">
      <dsp:nvSpPr>
        <dsp:cNvPr id="0" name=""/>
        <dsp:cNvSpPr/>
      </dsp:nvSpPr>
      <dsp:spPr>
        <a:xfrm>
          <a:off x="5239241" y="374192"/>
          <a:ext cx="1389499" cy="88233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36BFE-74BD-46FF-AB5D-13DC7A32350F}">
      <dsp:nvSpPr>
        <dsp:cNvPr id="0" name=""/>
        <dsp:cNvSpPr/>
      </dsp:nvSpPr>
      <dsp:spPr>
        <a:xfrm>
          <a:off x="5393630" y="520862"/>
          <a:ext cx="1389499" cy="88233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Jack Shaw Vice President for Campus Services</a:t>
          </a:r>
          <a:endParaRPr lang="en-US" sz="1400" kern="1200" dirty="0"/>
        </a:p>
      </dsp:txBody>
      <dsp:txXfrm>
        <a:off x="5419473" y="546705"/>
        <a:ext cx="1337813" cy="830646"/>
      </dsp:txXfrm>
    </dsp:sp>
    <dsp:sp modelId="{F32C3326-3D5B-41C4-8554-92355C171A92}">
      <dsp:nvSpPr>
        <dsp:cNvPr id="0" name=""/>
        <dsp:cNvSpPr/>
      </dsp:nvSpPr>
      <dsp:spPr>
        <a:xfrm>
          <a:off x="6883" y="1660637"/>
          <a:ext cx="1423570" cy="111029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39A35-0D79-46D9-8E73-CF6BD8272A04}">
      <dsp:nvSpPr>
        <dsp:cNvPr id="0" name=""/>
        <dsp:cNvSpPr/>
      </dsp:nvSpPr>
      <dsp:spPr>
        <a:xfrm>
          <a:off x="161272" y="1807307"/>
          <a:ext cx="1423570" cy="111029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Administrative Support            Jo </a:t>
          </a:r>
          <a:r>
            <a:rPr lang="en-US" sz="1400" kern="1200" dirty="0" err="1" smtClean="0"/>
            <a:t>Mullikin</a:t>
          </a:r>
          <a:r>
            <a:rPr lang="en-US" sz="1400" kern="1200" dirty="0" smtClean="0"/>
            <a:t> </a:t>
          </a:r>
          <a:r>
            <a:rPr lang="en-US" sz="1400" kern="1200" dirty="0" err="1" smtClean="0"/>
            <a:t>Sharika</a:t>
          </a:r>
          <a:r>
            <a:rPr lang="en-US" sz="1400" kern="1200" dirty="0" smtClean="0"/>
            <a:t> Abdul-</a:t>
          </a:r>
          <a:r>
            <a:rPr lang="en-US" sz="1400" kern="1200" dirty="0" err="1" smtClean="0"/>
            <a:t>Muhaimin</a:t>
          </a:r>
          <a:endParaRPr lang="en-US" sz="1400" kern="1200" dirty="0"/>
        </a:p>
      </dsp:txBody>
      <dsp:txXfrm>
        <a:off x="193791" y="1839826"/>
        <a:ext cx="1358532" cy="1045253"/>
      </dsp:txXfrm>
    </dsp:sp>
    <dsp:sp modelId="{1B0E4DAF-763B-42FC-BC34-AB2F28A885A2}">
      <dsp:nvSpPr>
        <dsp:cNvPr id="0" name=""/>
        <dsp:cNvSpPr/>
      </dsp:nvSpPr>
      <dsp:spPr>
        <a:xfrm>
          <a:off x="1739231" y="1660637"/>
          <a:ext cx="1389499" cy="132814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24B3B-F00E-4599-ADD6-BCF2A077CC7D}">
      <dsp:nvSpPr>
        <dsp:cNvPr id="0" name=""/>
        <dsp:cNvSpPr/>
      </dsp:nvSpPr>
      <dsp:spPr>
        <a:xfrm>
          <a:off x="1893620" y="1807307"/>
          <a:ext cx="1389499" cy="132814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Bookstore      Tina Miller     (Follett)</a:t>
          </a:r>
          <a:endParaRPr lang="en-US" sz="1400" kern="1200" dirty="0"/>
        </a:p>
      </dsp:txBody>
      <dsp:txXfrm>
        <a:off x="1932520" y="1846207"/>
        <a:ext cx="1311699" cy="1250348"/>
      </dsp:txXfrm>
    </dsp:sp>
    <dsp:sp modelId="{2E39070D-C1BE-446F-AAF0-9B420A36F579}">
      <dsp:nvSpPr>
        <dsp:cNvPr id="0" name=""/>
        <dsp:cNvSpPr/>
      </dsp:nvSpPr>
      <dsp:spPr>
        <a:xfrm>
          <a:off x="3437508" y="1660637"/>
          <a:ext cx="1357429" cy="14424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A79D4-7CFC-4302-933A-895F2A9834D9}">
      <dsp:nvSpPr>
        <dsp:cNvPr id="0" name=""/>
        <dsp:cNvSpPr/>
      </dsp:nvSpPr>
      <dsp:spPr>
        <a:xfrm>
          <a:off x="3591897" y="1807307"/>
          <a:ext cx="1357429" cy="144243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Dining Services  Keith Crockett (</a:t>
          </a:r>
          <a:r>
            <a:rPr lang="en-US" sz="1400" kern="1200" dirty="0" err="1" smtClean="0"/>
            <a:t>Chartwells</a:t>
          </a:r>
          <a:r>
            <a:rPr lang="en-US" sz="1400" kern="1200" dirty="0" smtClean="0"/>
            <a:t>)</a:t>
          </a:r>
          <a:endParaRPr lang="en-US" sz="1400" kern="1200" dirty="0"/>
        </a:p>
      </dsp:txBody>
      <dsp:txXfrm>
        <a:off x="3631655" y="1847065"/>
        <a:ext cx="1277913" cy="1362920"/>
      </dsp:txXfrm>
    </dsp:sp>
    <dsp:sp modelId="{376EC3B8-2034-4028-9369-9697AC2630E2}">
      <dsp:nvSpPr>
        <dsp:cNvPr id="0" name=""/>
        <dsp:cNvSpPr/>
      </dsp:nvSpPr>
      <dsp:spPr>
        <a:xfrm>
          <a:off x="5103716" y="1660637"/>
          <a:ext cx="1389499" cy="105182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AA0E1-F9A1-407B-9420-13DECF64D2E8}">
      <dsp:nvSpPr>
        <dsp:cNvPr id="0" name=""/>
        <dsp:cNvSpPr/>
      </dsp:nvSpPr>
      <dsp:spPr>
        <a:xfrm>
          <a:off x="5258105" y="1807307"/>
          <a:ext cx="1389499" cy="105182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Rambler Card Office and Conference Services             Traci Morris</a:t>
          </a:r>
          <a:endParaRPr lang="en-US" sz="1400" kern="1200" dirty="0"/>
        </a:p>
      </dsp:txBody>
      <dsp:txXfrm>
        <a:off x="5288912" y="1838114"/>
        <a:ext cx="1327885" cy="990214"/>
      </dsp:txXfrm>
    </dsp:sp>
    <dsp:sp modelId="{71DC52FE-6BA4-4D2E-BC2B-E4468F467526}">
      <dsp:nvSpPr>
        <dsp:cNvPr id="0" name=""/>
        <dsp:cNvSpPr/>
      </dsp:nvSpPr>
      <dsp:spPr>
        <a:xfrm>
          <a:off x="6801993" y="1660637"/>
          <a:ext cx="1389499" cy="138524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C57F1-B5D7-4AA2-8B87-03000B151A1A}">
      <dsp:nvSpPr>
        <dsp:cNvPr id="0" name=""/>
        <dsp:cNvSpPr/>
      </dsp:nvSpPr>
      <dsp:spPr>
        <a:xfrm>
          <a:off x="6956382" y="1807307"/>
          <a:ext cx="1389499" cy="138524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Residence Life               Liz </a:t>
          </a:r>
          <a:r>
            <a:rPr lang="en-US" sz="1400" kern="1200" dirty="0" err="1" smtClean="0"/>
            <a:t>Sechler</a:t>
          </a:r>
          <a:r>
            <a:rPr lang="en-US" sz="1400" kern="1200" dirty="0" smtClean="0"/>
            <a:t> </a:t>
          </a:r>
          <a:endParaRPr lang="en-US" sz="1400" kern="1200" dirty="0"/>
        </a:p>
      </dsp:txBody>
      <dsp:txXfrm>
        <a:off x="6996954" y="1847879"/>
        <a:ext cx="1308355" cy="1304099"/>
      </dsp:txXfrm>
    </dsp:sp>
    <dsp:sp modelId="{87760B75-D810-41B6-888E-E1DC3B85F3FD}">
      <dsp:nvSpPr>
        <dsp:cNvPr id="0" name=""/>
        <dsp:cNvSpPr/>
      </dsp:nvSpPr>
      <dsp:spPr>
        <a:xfrm>
          <a:off x="8500271" y="1660637"/>
          <a:ext cx="1555141" cy="168444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AD9CB7-7758-493F-81B3-931BEAF132F1}">
      <dsp:nvSpPr>
        <dsp:cNvPr id="0" name=""/>
        <dsp:cNvSpPr/>
      </dsp:nvSpPr>
      <dsp:spPr>
        <a:xfrm>
          <a:off x="8654659" y="1807307"/>
          <a:ext cx="1555141" cy="168444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Student Center Don Rohel </a:t>
          </a:r>
          <a:endParaRPr lang="en-US" sz="1400" kern="1200" dirty="0"/>
        </a:p>
      </dsp:txBody>
      <dsp:txXfrm>
        <a:off x="8700208" y="1852856"/>
        <a:ext cx="1464043" cy="1593344"/>
      </dsp:txXfrm>
    </dsp:sp>
    <dsp:sp modelId="{5A799FA1-F3CD-46C1-9619-C79DBFA0B99F}">
      <dsp:nvSpPr>
        <dsp:cNvPr id="0" name=""/>
        <dsp:cNvSpPr/>
      </dsp:nvSpPr>
      <dsp:spPr>
        <a:xfrm>
          <a:off x="10364190" y="1660637"/>
          <a:ext cx="1496907" cy="156864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44AA1-DA59-44B8-90BF-82401688DB49}">
      <dsp:nvSpPr>
        <dsp:cNvPr id="0" name=""/>
        <dsp:cNvSpPr/>
      </dsp:nvSpPr>
      <dsp:spPr>
        <a:xfrm>
          <a:off x="10518579" y="1807307"/>
          <a:ext cx="1496907" cy="156864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Wellness Center         Jim Sweeney  </a:t>
          </a:r>
          <a:endParaRPr lang="en-US" sz="1400" kern="1200" dirty="0"/>
        </a:p>
      </dsp:txBody>
      <dsp:txXfrm>
        <a:off x="10562422" y="1851150"/>
        <a:ext cx="1409221" cy="1480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F4A5D-D54E-4EAA-B630-5FE567C8965D}">
      <dsp:nvSpPr>
        <dsp:cNvPr id="0" name=""/>
        <dsp:cNvSpPr/>
      </dsp:nvSpPr>
      <dsp:spPr>
        <a:xfrm>
          <a:off x="0" y="208559"/>
          <a:ext cx="11744727" cy="11808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Yearly Recap</a:t>
          </a:r>
          <a:endParaRPr lang="en-US" sz="2400" kern="1200" dirty="0"/>
        </a:p>
      </dsp:txBody>
      <dsp:txXfrm>
        <a:off x="0" y="208559"/>
        <a:ext cx="11744727" cy="1180800"/>
      </dsp:txXfrm>
    </dsp:sp>
    <dsp:sp modelId="{A612D5A4-4EDB-4297-9358-887C1CD16156}">
      <dsp:nvSpPr>
        <dsp:cNvPr id="0" name=""/>
        <dsp:cNvSpPr/>
      </dsp:nvSpPr>
      <dsp:spPr>
        <a:xfrm>
          <a:off x="0" y="1231847"/>
          <a:ext cx="11744727" cy="180072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Auxiliary revenues, as shown on income statements, are down $1.8 million from year prior, due to transition to contracted services in the Bookstore (Follett) and dining services (</a:t>
          </a:r>
          <a:r>
            <a:rPr lang="en-US" sz="1400" kern="1200" dirty="0" err="1" smtClean="0"/>
            <a:t>Chartwells</a:t>
          </a:r>
          <a:r>
            <a:rPr lang="en-US" sz="1400" kern="1200" dirty="0" smtClean="0"/>
            <a:t>) and how revenue is accounted for Potomac Place.  </a:t>
          </a:r>
          <a:r>
            <a:rPr lang="en-US" sz="1400" kern="1200" dirty="0" smtClean="0"/>
            <a:t>Adding back Potomac Place rental revenue ($1.9M) places overall Auxiliary revenue slightly above year prior.  Potomac Place net revenue is shown as “ground lease” revenue to Auxiliary reserves at the end of the year (after SUFSO audits complete).  Labor and COGS were down from the transition to contracted services.  Operational expenses were up mostly in non-discretionary areas such as “Waivers” and in contractual payments to </a:t>
          </a:r>
          <a:r>
            <a:rPr lang="en-US" sz="1400" kern="1200" dirty="0" err="1" smtClean="0"/>
            <a:t>Chartwells</a:t>
          </a:r>
          <a:r>
            <a:rPr lang="en-US" sz="1400" kern="1200" dirty="0" smtClean="0"/>
            <a:t> for board plan services.</a:t>
          </a:r>
          <a:endParaRPr lang="en-US" sz="1400" kern="1200" dirty="0"/>
        </a:p>
      </dsp:txBody>
      <dsp:txXfrm>
        <a:off x="0" y="1231847"/>
        <a:ext cx="11744727" cy="1800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2705"/>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2705"/>
        <a:ext cx="2633584" cy="1053433"/>
      </dsp:txXfrm>
    </dsp:sp>
    <dsp:sp modelId="{AEE04920-86AD-4849-8560-360B7C075A49}">
      <dsp:nvSpPr>
        <dsp:cNvPr id="0" name=""/>
        <dsp:cNvSpPr/>
      </dsp:nvSpPr>
      <dsp:spPr>
        <a:xfrm>
          <a:off x="8" y="1058845"/>
          <a:ext cx="2633584" cy="20642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58845"/>
        <a:ext cx="2633584" cy="2064240"/>
      </dsp:txXfrm>
    </dsp:sp>
    <dsp:sp modelId="{D0E83513-6441-4BB8-A857-5EDFBEFFF251}">
      <dsp:nvSpPr>
        <dsp:cNvPr id="0" name=""/>
        <dsp:cNvSpPr/>
      </dsp:nvSpPr>
      <dsp:spPr>
        <a:xfrm>
          <a:off x="3006666" y="2705"/>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2019</a:t>
          </a:r>
          <a:endParaRPr lang="en-US" sz="2400" kern="1200" dirty="0"/>
        </a:p>
      </dsp:txBody>
      <dsp:txXfrm>
        <a:off x="3006666" y="2705"/>
        <a:ext cx="2633584" cy="1053433"/>
      </dsp:txXfrm>
    </dsp:sp>
    <dsp:sp modelId="{F9600A45-9DFB-4944-9BF8-D41E1DCFD670}">
      <dsp:nvSpPr>
        <dsp:cNvPr id="0" name=""/>
        <dsp:cNvSpPr/>
      </dsp:nvSpPr>
      <dsp:spPr>
        <a:xfrm>
          <a:off x="3018228" y="1058845"/>
          <a:ext cx="2633584" cy="20642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87,045</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34,852</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250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35,102</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51,943</a:t>
          </a:r>
          <a:endParaRPr lang="en-US" sz="1400" b="0" kern="1200" dirty="0"/>
        </a:p>
      </dsp:txBody>
      <dsp:txXfrm>
        <a:off x="3018228" y="1058845"/>
        <a:ext cx="2633584" cy="2064240"/>
      </dsp:txXfrm>
    </dsp:sp>
    <dsp:sp modelId="{4A1F68DB-E8B0-4291-BF2A-67AA92B29538}">
      <dsp:nvSpPr>
        <dsp:cNvPr id="0" name=""/>
        <dsp:cNvSpPr/>
      </dsp:nvSpPr>
      <dsp:spPr>
        <a:xfrm>
          <a:off x="6008953" y="2705"/>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a:off x="6008953" y="2705"/>
        <a:ext cx="2633584" cy="1053433"/>
      </dsp:txXfrm>
    </dsp:sp>
    <dsp:sp modelId="{83548E15-6AA7-456C-B836-1C196C6872B9}">
      <dsp:nvSpPr>
        <dsp:cNvPr id="0" name=""/>
        <dsp:cNvSpPr/>
      </dsp:nvSpPr>
      <dsp:spPr>
        <a:xfrm>
          <a:off x="6008953" y="1056139"/>
          <a:ext cx="2633584" cy="20642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1,165,500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253,682</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933,610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122,843</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1,310,135</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(144,635) </a:t>
          </a:r>
          <a:endParaRPr lang="en-US" sz="1400" b="0" kern="1200" dirty="0"/>
        </a:p>
      </dsp:txBody>
      <dsp:txXfrm>
        <a:off x="6008953" y="1056139"/>
        <a:ext cx="2633584" cy="2064240"/>
      </dsp:txXfrm>
    </dsp:sp>
    <dsp:sp modelId="{D6BE9B6D-3193-431A-A730-A7D93A92EBCB}">
      <dsp:nvSpPr>
        <dsp:cNvPr id="0" name=""/>
        <dsp:cNvSpPr/>
      </dsp:nvSpPr>
      <dsp:spPr>
        <a:xfrm>
          <a:off x="9011240" y="2705"/>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9011240" y="2705"/>
        <a:ext cx="2633584" cy="1053433"/>
      </dsp:txXfrm>
    </dsp:sp>
    <dsp:sp modelId="{8DD89C81-46F2-477A-9E30-B6A5BD3D93A5}">
      <dsp:nvSpPr>
        <dsp:cNvPr id="0" name=""/>
        <dsp:cNvSpPr/>
      </dsp:nvSpPr>
      <dsp:spPr>
        <a:xfrm>
          <a:off x="9015612" y="1022451"/>
          <a:ext cx="2633584" cy="20642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1,489,018</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307,141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1,026,407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159,059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1,492,607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(3,589)  </a:t>
          </a:r>
          <a:endParaRPr lang="en-US" sz="1400" b="0" kern="1200" dirty="0"/>
        </a:p>
      </dsp:txBody>
      <dsp:txXfrm>
        <a:off x="9015612" y="1022451"/>
        <a:ext cx="2633584" cy="2064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14121"/>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14121"/>
        <a:ext cx="2633584" cy="1053433"/>
      </dsp:txXfrm>
    </dsp:sp>
    <dsp:sp modelId="{AEE04920-86AD-4849-8560-360B7C075A49}">
      <dsp:nvSpPr>
        <dsp:cNvPr id="0" name=""/>
        <dsp:cNvSpPr/>
      </dsp:nvSpPr>
      <dsp:spPr>
        <a:xfrm>
          <a:off x="8" y="1081675"/>
          <a:ext cx="2633584" cy="18446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81675"/>
        <a:ext cx="2633584" cy="1844640"/>
      </dsp:txXfrm>
    </dsp:sp>
    <dsp:sp modelId="{D0E83513-6441-4BB8-A857-5EDFBEFFF251}">
      <dsp:nvSpPr>
        <dsp:cNvPr id="0" name=""/>
        <dsp:cNvSpPr/>
      </dsp:nvSpPr>
      <dsp:spPr>
        <a:xfrm>
          <a:off x="3006666" y="14121"/>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2019</a:t>
          </a:r>
          <a:endParaRPr lang="en-US" sz="2400" kern="1200" dirty="0"/>
        </a:p>
      </dsp:txBody>
      <dsp:txXfrm>
        <a:off x="3006666" y="14121"/>
        <a:ext cx="2633584" cy="1053433"/>
      </dsp:txXfrm>
    </dsp:sp>
    <dsp:sp modelId="{F9600A45-9DFB-4944-9BF8-D41E1DCFD670}">
      <dsp:nvSpPr>
        <dsp:cNvPr id="0" name=""/>
        <dsp:cNvSpPr/>
      </dsp:nvSpPr>
      <dsp:spPr>
        <a:xfrm>
          <a:off x="3006666" y="1067554"/>
          <a:ext cx="2633584" cy="18446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   3,166,831</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117,081</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1,094</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2,990,289</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3,108,464</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58,367</a:t>
          </a:r>
          <a:endParaRPr lang="en-US" sz="1400" b="0" kern="1200" dirty="0"/>
        </a:p>
      </dsp:txBody>
      <dsp:txXfrm>
        <a:off x="3006666" y="1067554"/>
        <a:ext cx="2633584" cy="1844640"/>
      </dsp:txXfrm>
    </dsp:sp>
    <dsp:sp modelId="{4A1F68DB-E8B0-4291-BF2A-67AA92B29538}">
      <dsp:nvSpPr>
        <dsp:cNvPr id="0" name=""/>
        <dsp:cNvSpPr/>
      </dsp:nvSpPr>
      <dsp:spPr>
        <a:xfrm>
          <a:off x="6017275" y="958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2018</a:t>
          </a:r>
          <a:endParaRPr lang="en-US" sz="2400" b="0" kern="1200" dirty="0"/>
        </a:p>
      </dsp:txBody>
      <dsp:txXfrm>
        <a:off x="6017275" y="9580"/>
        <a:ext cx="2633584" cy="1053433"/>
      </dsp:txXfrm>
    </dsp:sp>
    <dsp:sp modelId="{83548E15-6AA7-456C-B836-1C196C6872B9}">
      <dsp:nvSpPr>
        <dsp:cNvPr id="0" name=""/>
        <dsp:cNvSpPr/>
      </dsp:nvSpPr>
      <dsp:spPr>
        <a:xfrm>
          <a:off x="6008953" y="1067554"/>
          <a:ext cx="2633584" cy="18446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3,627,982</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1,482,310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1,256,538</a:t>
          </a: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924,953</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3,663,801</a:t>
          </a: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(35,819)</a:t>
          </a:r>
          <a:r>
            <a:rPr lang="en-US" sz="1400" b="0" i="0" u="none" kern="1200" dirty="0" smtClean="0"/>
            <a:t> </a:t>
          </a:r>
          <a:endParaRPr lang="en-US" sz="1400" b="0" kern="1200" dirty="0"/>
        </a:p>
      </dsp:txBody>
      <dsp:txXfrm>
        <a:off x="6008953" y="1067554"/>
        <a:ext cx="2633584" cy="1844640"/>
      </dsp:txXfrm>
    </dsp:sp>
    <dsp:sp modelId="{D6BE9B6D-3193-431A-A730-A7D93A92EBCB}">
      <dsp:nvSpPr>
        <dsp:cNvPr id="0" name=""/>
        <dsp:cNvSpPr/>
      </dsp:nvSpPr>
      <dsp:spPr>
        <a:xfrm>
          <a:off x="9011240" y="14121"/>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9011240" y="14121"/>
        <a:ext cx="2633584" cy="1053433"/>
      </dsp:txXfrm>
    </dsp:sp>
    <dsp:sp modelId="{8DD89C81-46F2-477A-9E30-B6A5BD3D93A5}">
      <dsp:nvSpPr>
        <dsp:cNvPr id="0" name=""/>
        <dsp:cNvSpPr/>
      </dsp:nvSpPr>
      <dsp:spPr>
        <a:xfrm>
          <a:off x="9015620" y="1079600"/>
          <a:ext cx="2633584" cy="18446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3,727,812</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1,510,074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1,267,622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772,896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3,550,592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177,220  </a:t>
          </a:r>
          <a:endParaRPr lang="en-US" sz="1400" b="0" kern="1200" dirty="0"/>
        </a:p>
      </dsp:txBody>
      <dsp:txXfrm>
        <a:off x="9015620" y="1079600"/>
        <a:ext cx="2633584" cy="1844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6533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65334"/>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2019</a:t>
          </a:r>
          <a:endParaRPr lang="en-US" sz="2400" kern="1200" dirty="0"/>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       19,199</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58,347</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101,518</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159,865</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(140,666)</a:t>
          </a:r>
          <a:endParaRPr lang="en-US" sz="1400" b="0" kern="1200" dirty="0"/>
        </a:p>
        <a:p>
          <a:pPr marL="114300" lvl="1" indent="-114300" algn="l" defTabSz="622300">
            <a:lnSpc>
              <a:spcPct val="90000"/>
            </a:lnSpc>
            <a:spcBef>
              <a:spcPct val="0"/>
            </a:spcBef>
            <a:spcAft>
              <a:spcPct val="15000"/>
            </a:spcAft>
            <a:buChar char="••"/>
          </a:pPr>
          <a:endParaRPr lang="en-US" sz="1400" b="0" kern="1200" dirty="0"/>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2018</a:t>
          </a:r>
          <a:endParaRPr lang="en-US" sz="2400" b="0" kern="1200" dirty="0"/>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155,692</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44,410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91,963</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136,373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19,319</a:t>
          </a: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9011240" y="5950"/>
        <a:ext cx="2633584" cy="1053433"/>
      </dsp:txXfrm>
    </dsp:sp>
    <dsp:sp modelId="{8DD89C81-46F2-477A-9E30-B6A5BD3D93A5}">
      <dsp:nvSpPr>
        <dsp:cNvPr id="0" name=""/>
        <dsp:cNvSpPr/>
      </dsp:nvSpPr>
      <dsp:spPr>
        <a:xfrm>
          <a:off x="9011240" y="105938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162,639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40,824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82,805</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123,629</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39,010</a:t>
          </a:r>
          <a:endParaRPr lang="en-US" sz="1400" b="0" kern="1200" dirty="0"/>
        </a:p>
      </dsp:txBody>
      <dsp:txXfrm>
        <a:off x="9011240" y="1059384"/>
        <a:ext cx="2633584" cy="2547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13194" y="0"/>
          <a:ext cx="2628443" cy="54187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13194" y="0"/>
        <a:ext cx="2628443" cy="541877"/>
      </dsp:txXfrm>
    </dsp:sp>
    <dsp:sp modelId="{AEE04920-86AD-4849-8560-360B7C075A49}">
      <dsp:nvSpPr>
        <dsp:cNvPr id="0" name=""/>
        <dsp:cNvSpPr/>
      </dsp:nvSpPr>
      <dsp:spPr>
        <a:xfrm>
          <a:off x="8831" y="541877"/>
          <a:ext cx="2628443" cy="311379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a:p>
          <a:pPr marL="114300" lvl="1" indent="-114300" algn="l" defTabSz="622300">
            <a:lnSpc>
              <a:spcPct val="90000"/>
            </a:lnSpc>
            <a:spcBef>
              <a:spcPct val="0"/>
            </a:spcBef>
            <a:spcAft>
              <a:spcPct val="15000"/>
            </a:spcAft>
            <a:buChar char="••"/>
          </a:pPr>
          <a:r>
            <a:rPr lang="en-US" sz="1400" kern="1200" dirty="0" smtClean="0"/>
            <a:t>Potomac Place Ground Rent and Reserves</a:t>
          </a:r>
          <a:endParaRPr lang="en-US" sz="1400" kern="1200" dirty="0"/>
        </a:p>
        <a:p>
          <a:pPr marL="114300" lvl="1" indent="-114300" algn="l" defTabSz="622300">
            <a:lnSpc>
              <a:spcPct val="90000"/>
            </a:lnSpc>
            <a:spcBef>
              <a:spcPct val="0"/>
            </a:spcBef>
            <a:spcAft>
              <a:spcPct val="15000"/>
            </a:spcAft>
            <a:buChar char="••"/>
          </a:pPr>
          <a:r>
            <a:rPr lang="en-US" sz="1400" kern="1200" dirty="0" smtClean="0"/>
            <a:t>Transfer of Funds to cover student refunds paid</a:t>
          </a:r>
          <a:endParaRPr lang="en-US" sz="1400" kern="1200" dirty="0"/>
        </a:p>
      </dsp:txBody>
      <dsp:txXfrm>
        <a:off x="8831" y="541877"/>
        <a:ext cx="2628443" cy="3113792"/>
      </dsp:txXfrm>
    </dsp:sp>
    <dsp:sp modelId="{D0E83513-6441-4BB8-A857-5EDFBEFFF251}">
      <dsp:nvSpPr>
        <dsp:cNvPr id="0" name=""/>
        <dsp:cNvSpPr/>
      </dsp:nvSpPr>
      <dsp:spPr>
        <a:xfrm>
          <a:off x="3010882" y="-28369"/>
          <a:ext cx="2631012" cy="54187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2019</a:t>
          </a:r>
          <a:endParaRPr lang="en-US" sz="2400" kern="1200" dirty="0"/>
        </a:p>
      </dsp:txBody>
      <dsp:txXfrm>
        <a:off x="3010882" y="-28369"/>
        <a:ext cx="2631012" cy="541877"/>
      </dsp:txXfrm>
    </dsp:sp>
    <dsp:sp modelId="{F9600A45-9DFB-4944-9BF8-D41E1DCFD670}">
      <dsp:nvSpPr>
        <dsp:cNvPr id="0" name=""/>
        <dsp:cNvSpPr/>
      </dsp:nvSpPr>
      <dsp:spPr>
        <a:xfrm>
          <a:off x="3018144" y="464853"/>
          <a:ext cx="2633538" cy="318174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   4,068,958</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1,457,518</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3,411,930</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4,869,448</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(800,490)</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532,590</a:t>
          </a: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smtClean="0"/>
            <a:t>$      ( 54,239)</a:t>
          </a: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smtClean="0"/>
            <a:t>Does not include conference services data</a:t>
          </a:r>
          <a:endParaRPr lang="en-US" sz="1400" b="0" kern="1200" dirty="0"/>
        </a:p>
        <a:p>
          <a:pPr marL="114300" lvl="1" indent="-114300" algn="l" defTabSz="622300">
            <a:lnSpc>
              <a:spcPct val="90000"/>
            </a:lnSpc>
            <a:spcBef>
              <a:spcPct val="0"/>
            </a:spcBef>
            <a:spcAft>
              <a:spcPct val="15000"/>
            </a:spcAft>
            <a:buChar char="••"/>
          </a:pPr>
          <a:endParaRPr lang="en-US" sz="1400" b="0" kern="1200" dirty="0"/>
        </a:p>
      </dsp:txBody>
      <dsp:txXfrm>
        <a:off x="3018144" y="464853"/>
        <a:ext cx="2633538" cy="3181748"/>
      </dsp:txXfrm>
    </dsp:sp>
    <dsp:sp modelId="{4A1F68DB-E8B0-4291-BF2A-67AA92B29538}">
      <dsp:nvSpPr>
        <dsp:cNvPr id="0" name=""/>
        <dsp:cNvSpPr/>
      </dsp:nvSpPr>
      <dsp:spPr>
        <a:xfrm>
          <a:off x="6011140" y="0"/>
          <a:ext cx="2628443" cy="54187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2018</a:t>
          </a:r>
          <a:endParaRPr lang="en-US" sz="2400" b="0" kern="1200" dirty="0"/>
        </a:p>
      </dsp:txBody>
      <dsp:txXfrm>
        <a:off x="6011140" y="0"/>
        <a:ext cx="2628443" cy="541877"/>
      </dsp:txXfrm>
    </dsp:sp>
    <dsp:sp modelId="{83548E15-6AA7-456C-B836-1C196C6872B9}">
      <dsp:nvSpPr>
        <dsp:cNvPr id="0" name=""/>
        <dsp:cNvSpPr/>
      </dsp:nvSpPr>
      <dsp:spPr>
        <a:xfrm>
          <a:off x="6032641" y="538981"/>
          <a:ext cx="2628443" cy="311379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3,955,011</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1,362,709</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endParaRPr lang="en-US" sz="1400" kern="1200" dirty="0"/>
        </a:p>
        <a:p>
          <a:pPr marL="114300" lvl="1" indent="-114300" algn="l" defTabSz="622300">
            <a:lnSpc>
              <a:spcPct val="90000"/>
            </a:lnSpc>
            <a:spcBef>
              <a:spcPct val="0"/>
            </a:spcBef>
            <a:spcAft>
              <a:spcPct val="15000"/>
            </a:spcAft>
            <a:buChar char="••"/>
          </a:pPr>
          <a:r>
            <a:rPr lang="en-US" sz="1400" kern="1200" dirty="0" smtClean="0"/>
            <a:t>$     </a:t>
          </a:r>
          <a:r>
            <a:rPr lang="en-US" sz="1400" b="0" kern="1200" dirty="0" smtClean="0"/>
            <a:t>3,847,243</a:t>
          </a:r>
          <a:endParaRPr lang="en-US" sz="1400" kern="1200" dirty="0"/>
        </a:p>
        <a:p>
          <a:pPr marL="114300" lvl="1" indent="-114300" algn="l" defTabSz="622300">
            <a:lnSpc>
              <a:spcPct val="90000"/>
            </a:lnSpc>
            <a:spcBef>
              <a:spcPct val="0"/>
            </a:spcBef>
            <a:spcAft>
              <a:spcPct val="15000"/>
            </a:spcAft>
            <a:buChar char="••"/>
          </a:pPr>
          <a:r>
            <a:rPr lang="en-US" sz="1400" kern="1200" dirty="0" smtClean="0"/>
            <a:t>$     </a:t>
          </a:r>
          <a:r>
            <a:rPr lang="en-US" sz="1400" b="0" kern="1200" dirty="0" smtClean="0"/>
            <a:t>5,209,952</a:t>
          </a:r>
          <a:endParaRPr lang="en-US" sz="1400" kern="1200" dirty="0"/>
        </a:p>
        <a:p>
          <a:pPr marL="114300" lvl="1" indent="-114300" algn="l" defTabSz="622300">
            <a:lnSpc>
              <a:spcPct val="90000"/>
            </a:lnSpc>
            <a:spcBef>
              <a:spcPct val="0"/>
            </a:spcBef>
            <a:spcAft>
              <a:spcPct val="15000"/>
            </a:spcAft>
            <a:buChar char="••"/>
          </a:pPr>
          <a:r>
            <a:rPr lang="en-US" sz="1400" kern="1200" dirty="0" smtClean="0"/>
            <a:t>$    </a:t>
          </a:r>
          <a:r>
            <a:rPr lang="en-US" sz="1400" b="0" kern="1200" dirty="0" smtClean="0"/>
            <a:t>(1,254,941)</a:t>
          </a:r>
          <a:endParaRPr lang="en-US" sz="1400" kern="1200" dirty="0"/>
        </a:p>
        <a:p>
          <a:pPr marL="114300" lvl="1" indent="-114300" algn="l" defTabSz="622300">
            <a:lnSpc>
              <a:spcPct val="90000"/>
            </a:lnSpc>
            <a:spcBef>
              <a:spcPct val="0"/>
            </a:spcBef>
            <a:spcAft>
              <a:spcPct val="15000"/>
            </a:spcAft>
            <a:buChar char="••"/>
          </a:pPr>
          <a:r>
            <a:rPr lang="en-US" sz="1400" kern="1200" dirty="0" smtClean="0"/>
            <a:t>$     1,028,207</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Does not includes conference services data</a:t>
          </a:r>
          <a:endParaRPr lang="en-US" sz="1400" kern="1200" dirty="0"/>
        </a:p>
      </dsp:txBody>
      <dsp:txXfrm>
        <a:off x="6032641" y="538981"/>
        <a:ext cx="2628443" cy="3113792"/>
      </dsp:txXfrm>
    </dsp:sp>
    <dsp:sp modelId="{D6BE9B6D-3193-431A-A730-A7D93A92EBCB}">
      <dsp:nvSpPr>
        <dsp:cNvPr id="0" name=""/>
        <dsp:cNvSpPr/>
      </dsp:nvSpPr>
      <dsp:spPr>
        <a:xfrm>
          <a:off x="9007566" y="0"/>
          <a:ext cx="2628443" cy="54187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9007566" y="0"/>
        <a:ext cx="2628443" cy="541877"/>
      </dsp:txXfrm>
    </dsp:sp>
    <dsp:sp modelId="{8DD89C81-46F2-477A-9E30-B6A5BD3D93A5}">
      <dsp:nvSpPr>
        <dsp:cNvPr id="0" name=""/>
        <dsp:cNvSpPr/>
      </dsp:nvSpPr>
      <dsp:spPr>
        <a:xfrm>
          <a:off x="9007566" y="541877"/>
          <a:ext cx="2628443" cy="311379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5,534,064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1,532,158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64,307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kern="1200" dirty="0" smtClean="0"/>
            <a:t>3,800,676</a:t>
          </a: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kern="1200" dirty="0" smtClean="0"/>
            <a:t>5,397,141</a:t>
          </a: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kern="1200" dirty="0" smtClean="0"/>
            <a:t>136,923</a:t>
          </a: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Includes conference services data </a:t>
          </a:r>
          <a:endParaRPr lang="en-US" sz="1400" b="0" kern="1200" dirty="0"/>
        </a:p>
      </dsp:txBody>
      <dsp:txXfrm>
        <a:off x="9007566" y="541877"/>
        <a:ext cx="2628443" cy="3113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6533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65334"/>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2019</a:t>
          </a:r>
          <a:endParaRPr lang="en-US" sz="2400" kern="1200" dirty="0"/>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      106,309</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1,516</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0</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12,972</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14,488</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91,821</a:t>
          </a:r>
          <a:endParaRPr lang="en-US" sz="1400" b="0" kern="1200" dirty="0"/>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2018</a:t>
          </a:r>
          <a:endParaRPr lang="en-US" sz="2400" kern="1200" dirty="0"/>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       	191,525</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16,033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55,343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29,555</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100,931</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90,594</a:t>
          </a: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9011240" y="5950"/>
        <a:ext cx="2633584" cy="1053433"/>
      </dsp:txXfrm>
    </dsp:sp>
    <dsp:sp modelId="{8DD89C81-46F2-477A-9E30-B6A5BD3D93A5}">
      <dsp:nvSpPr>
        <dsp:cNvPr id="0" name=""/>
        <dsp:cNvSpPr/>
      </dsp:nvSpPr>
      <dsp:spPr>
        <a:xfrm>
          <a:off x="9015612" y="106533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endParaRPr lang="en-US" sz="1400" b="0" kern="1200" dirty="0"/>
        </a:p>
        <a:p>
          <a:pPr marL="114300" lvl="1" indent="-114300" algn="l" defTabSz="622300">
            <a:lnSpc>
              <a:spcPct val="90000"/>
            </a:lnSpc>
            <a:spcBef>
              <a:spcPct val="0"/>
            </a:spcBef>
            <a:spcAft>
              <a:spcPct val="15000"/>
            </a:spcAft>
            <a:buChar char="••"/>
          </a:pPr>
          <a:r>
            <a:rPr lang="en-US" sz="1400" b="0" kern="1200" dirty="0" smtClean="0"/>
            <a:t>Incorporated into residence life data</a:t>
          </a:r>
          <a:endParaRPr lang="en-US" sz="1400" b="0" kern="1200" dirty="0"/>
        </a:p>
      </dsp:txBody>
      <dsp:txXfrm>
        <a:off x="9015612" y="1065334"/>
        <a:ext cx="2633584" cy="2547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5950"/>
        <a:ext cx="2633584" cy="1053433"/>
      </dsp:txXfrm>
    </dsp:sp>
    <dsp:sp modelId="{AEE04920-86AD-4849-8560-360B7C075A49}">
      <dsp:nvSpPr>
        <dsp:cNvPr id="0" name=""/>
        <dsp:cNvSpPr/>
      </dsp:nvSpPr>
      <dsp:spPr>
        <a:xfrm>
          <a:off x="8" y="1057015"/>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57015"/>
        <a:ext cx="2633584" cy="2547360"/>
      </dsp:txXfrm>
    </dsp:sp>
    <dsp:sp modelId="{D0E83513-6441-4BB8-A857-5EDFBEFFF251}">
      <dsp:nvSpPr>
        <dsp:cNvPr id="0" name=""/>
        <dsp:cNvSpPr/>
      </dsp:nvSpPr>
      <dsp:spPr>
        <a:xfrm>
          <a:off x="3006666"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2019</a:t>
          </a:r>
          <a:endParaRPr lang="en-US" sz="2400" kern="1200" dirty="0"/>
        </a:p>
      </dsp:txBody>
      <dsp:txXfrm>
        <a:off x="3006666" y="5950"/>
        <a:ext cx="2633584" cy="1053433"/>
      </dsp:txXfrm>
    </dsp:sp>
    <dsp:sp modelId="{F9600A45-9DFB-4944-9BF8-D41E1DCFD670}">
      <dsp:nvSpPr>
        <dsp:cNvPr id="0" name=""/>
        <dsp:cNvSpPr/>
      </dsp:nvSpPr>
      <dsp:spPr>
        <a:xfrm>
          <a:off x="3006666" y="105938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846,621</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225,647</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132</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257,598</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483,377</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363,244</a:t>
          </a:r>
          <a:endParaRPr lang="en-US" sz="1400" b="0" kern="1200" dirty="0"/>
        </a:p>
      </dsp:txBody>
      <dsp:txXfrm>
        <a:off x="3006666" y="1059384"/>
        <a:ext cx="2633584" cy="2547360"/>
      </dsp:txXfrm>
    </dsp:sp>
    <dsp:sp modelId="{4A1F68DB-E8B0-4291-BF2A-67AA92B29538}">
      <dsp:nvSpPr>
        <dsp:cNvPr id="0" name=""/>
        <dsp:cNvSpPr/>
      </dsp:nvSpPr>
      <dsp:spPr>
        <a:xfrm>
          <a:off x="6008953"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2018</a:t>
          </a:r>
          <a:endParaRPr lang="en-US" sz="2400" b="0" kern="1200" dirty="0"/>
        </a:p>
      </dsp:txBody>
      <dsp:txXfrm>
        <a:off x="6008953" y="5950"/>
        <a:ext cx="2633584" cy="1053433"/>
      </dsp:txXfrm>
    </dsp:sp>
    <dsp:sp modelId="{83548E15-6AA7-456C-B836-1C196C6872B9}">
      <dsp:nvSpPr>
        <dsp:cNvPr id="0" name=""/>
        <dsp:cNvSpPr/>
      </dsp:nvSpPr>
      <dsp:spPr>
        <a:xfrm>
          <a:off x="6008953" y="105938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885,824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237,807</a:t>
          </a: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204</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242,922</a:t>
          </a: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480,933</a:t>
          </a: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404,891</a:t>
          </a:r>
          <a:r>
            <a:rPr lang="en-US" sz="1400" b="0" i="0" u="none" kern="1200" dirty="0" smtClean="0"/>
            <a:t>  </a:t>
          </a:r>
          <a:endParaRPr lang="en-US" sz="1400" b="0" kern="1200" dirty="0"/>
        </a:p>
      </dsp:txBody>
      <dsp:txXfrm>
        <a:off x="6008953" y="1059384"/>
        <a:ext cx="2633584" cy="2547360"/>
      </dsp:txXfrm>
    </dsp:sp>
    <dsp:sp modelId="{D6BE9B6D-3193-431A-A730-A7D93A92EBCB}">
      <dsp:nvSpPr>
        <dsp:cNvPr id="0" name=""/>
        <dsp:cNvSpPr/>
      </dsp:nvSpPr>
      <dsp:spPr>
        <a:xfrm>
          <a:off x="9011240" y="5950"/>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9011240" y="5950"/>
        <a:ext cx="2633584" cy="1053433"/>
      </dsp:txXfrm>
    </dsp:sp>
    <dsp:sp modelId="{8DD89C81-46F2-477A-9E30-B6A5BD3D93A5}">
      <dsp:nvSpPr>
        <dsp:cNvPr id="0" name=""/>
        <dsp:cNvSpPr/>
      </dsp:nvSpPr>
      <dsp:spPr>
        <a:xfrm>
          <a:off x="9011240" y="1059384"/>
          <a:ext cx="2633584" cy="25473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900,328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318,709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231,820</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550,529</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349,799  </a:t>
          </a:r>
          <a:endParaRPr lang="en-US" sz="1400" b="0" kern="1200" dirty="0"/>
        </a:p>
      </dsp:txBody>
      <dsp:txXfrm>
        <a:off x="9011240" y="1059384"/>
        <a:ext cx="2633584" cy="25473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81E68-9F29-4C5B-B8BD-4FC1987671A2}">
      <dsp:nvSpPr>
        <dsp:cNvPr id="0" name=""/>
        <dsp:cNvSpPr/>
      </dsp:nvSpPr>
      <dsp:spPr>
        <a:xfrm>
          <a:off x="4379" y="21098"/>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endParaRPr lang="en-US" sz="1400" kern="1200" dirty="0"/>
        </a:p>
      </dsp:txBody>
      <dsp:txXfrm>
        <a:off x="4379" y="21098"/>
        <a:ext cx="2633584" cy="1053433"/>
      </dsp:txXfrm>
    </dsp:sp>
    <dsp:sp modelId="{AEE04920-86AD-4849-8560-360B7C075A49}">
      <dsp:nvSpPr>
        <dsp:cNvPr id="0" name=""/>
        <dsp:cNvSpPr/>
      </dsp:nvSpPr>
      <dsp:spPr>
        <a:xfrm>
          <a:off x="8" y="1072775"/>
          <a:ext cx="2633584" cy="18885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Revenue</a:t>
          </a:r>
          <a:endParaRPr lang="en-US" sz="1400" kern="1200" dirty="0"/>
        </a:p>
        <a:p>
          <a:pPr marL="114300" lvl="1" indent="-114300" algn="l" defTabSz="622300">
            <a:lnSpc>
              <a:spcPct val="90000"/>
            </a:lnSpc>
            <a:spcBef>
              <a:spcPct val="0"/>
            </a:spcBef>
            <a:spcAft>
              <a:spcPct val="15000"/>
            </a:spcAft>
            <a:buChar char="••"/>
          </a:pPr>
          <a:r>
            <a:rPr lang="en-US" sz="1400" kern="1200" dirty="0" smtClean="0"/>
            <a:t>Personnel Expense</a:t>
          </a:r>
          <a:endParaRPr lang="en-US" sz="1400" kern="1200" dirty="0"/>
        </a:p>
        <a:p>
          <a:pPr marL="114300" lvl="1" indent="-114300" algn="l" defTabSz="622300">
            <a:lnSpc>
              <a:spcPct val="90000"/>
            </a:lnSpc>
            <a:spcBef>
              <a:spcPct val="0"/>
            </a:spcBef>
            <a:spcAft>
              <a:spcPct val="15000"/>
            </a:spcAft>
            <a:buChar char="••"/>
          </a:pPr>
          <a:r>
            <a:rPr lang="en-US" sz="1400" kern="1200" dirty="0" smtClean="0"/>
            <a:t>Cost of Goods Sold</a:t>
          </a:r>
          <a:endParaRPr lang="en-US" sz="1400" kern="1200" dirty="0"/>
        </a:p>
        <a:p>
          <a:pPr marL="114300" lvl="1" indent="-114300" algn="l" defTabSz="622300">
            <a:lnSpc>
              <a:spcPct val="90000"/>
            </a:lnSpc>
            <a:spcBef>
              <a:spcPct val="0"/>
            </a:spcBef>
            <a:spcAft>
              <a:spcPct val="15000"/>
            </a:spcAft>
            <a:buChar char="••"/>
          </a:pPr>
          <a:r>
            <a:rPr lang="en-US" sz="1400" kern="1200" dirty="0" smtClean="0"/>
            <a:t>Operating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Total Expenses</a:t>
          </a:r>
          <a:endParaRPr lang="en-US" sz="1400" kern="1200" dirty="0"/>
        </a:p>
        <a:p>
          <a:pPr marL="114300" lvl="1" indent="-114300" algn="l" defTabSz="622300">
            <a:lnSpc>
              <a:spcPct val="90000"/>
            </a:lnSpc>
            <a:spcBef>
              <a:spcPct val="0"/>
            </a:spcBef>
            <a:spcAft>
              <a:spcPct val="15000"/>
            </a:spcAft>
            <a:buChar char="••"/>
          </a:pPr>
          <a:r>
            <a:rPr lang="en-US" sz="1400" kern="1200" dirty="0" smtClean="0"/>
            <a:t>Net Income</a:t>
          </a:r>
          <a:endParaRPr lang="en-US" sz="1400" kern="1200" dirty="0"/>
        </a:p>
      </dsp:txBody>
      <dsp:txXfrm>
        <a:off x="8" y="1072775"/>
        <a:ext cx="2633584" cy="1888560"/>
      </dsp:txXfrm>
    </dsp:sp>
    <dsp:sp modelId="{D0E83513-6441-4BB8-A857-5EDFBEFFF251}">
      <dsp:nvSpPr>
        <dsp:cNvPr id="0" name=""/>
        <dsp:cNvSpPr/>
      </dsp:nvSpPr>
      <dsp:spPr>
        <a:xfrm>
          <a:off x="3006666" y="21098"/>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2019</a:t>
          </a:r>
          <a:endParaRPr lang="en-US" sz="2400" kern="1200" dirty="0"/>
        </a:p>
      </dsp:txBody>
      <dsp:txXfrm>
        <a:off x="3006666" y="21098"/>
        <a:ext cx="2633584" cy="1053433"/>
      </dsp:txXfrm>
    </dsp:sp>
    <dsp:sp modelId="{F9600A45-9DFB-4944-9BF8-D41E1DCFD670}">
      <dsp:nvSpPr>
        <dsp:cNvPr id="0" name=""/>
        <dsp:cNvSpPr/>
      </dsp:nvSpPr>
      <dsp:spPr>
        <a:xfrm>
          <a:off x="3006666" y="1074531"/>
          <a:ext cx="2633584" cy="18885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2,328,905</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634,583</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4,372</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1,872,931</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2,511,886</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     (182,981)</a:t>
          </a:r>
          <a:endParaRPr lang="en-US" sz="1400" b="0" kern="1200" dirty="0"/>
        </a:p>
      </dsp:txBody>
      <dsp:txXfrm>
        <a:off x="3006666" y="1074531"/>
        <a:ext cx="2633584" cy="1888560"/>
      </dsp:txXfrm>
    </dsp:sp>
    <dsp:sp modelId="{4A1F68DB-E8B0-4291-BF2A-67AA92B29538}">
      <dsp:nvSpPr>
        <dsp:cNvPr id="0" name=""/>
        <dsp:cNvSpPr/>
      </dsp:nvSpPr>
      <dsp:spPr>
        <a:xfrm>
          <a:off x="6008953" y="21098"/>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2018</a:t>
          </a:r>
          <a:endParaRPr lang="en-US" sz="2400" b="0" kern="1200" dirty="0"/>
        </a:p>
      </dsp:txBody>
      <dsp:txXfrm>
        <a:off x="6008953" y="21098"/>
        <a:ext cx="2633584" cy="1053433"/>
      </dsp:txXfrm>
    </dsp:sp>
    <dsp:sp modelId="{83548E15-6AA7-456C-B836-1C196C6872B9}">
      <dsp:nvSpPr>
        <dsp:cNvPr id="0" name=""/>
        <dsp:cNvSpPr/>
      </dsp:nvSpPr>
      <dsp:spPr>
        <a:xfrm>
          <a:off x="6008953" y="1074531"/>
          <a:ext cx="2633584" cy="18885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2,474,839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658,101</a:t>
          </a: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5,577</a:t>
          </a: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1,834,428</a:t>
          </a:r>
          <a:r>
            <a:rPr lang="en-US" sz="1400" b="0" i="0" u="none"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2,498,106</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a:t>
          </a:r>
          <a:r>
            <a:rPr lang="en-US" sz="1400" b="0" kern="1200" dirty="0" smtClean="0"/>
            <a:t>(23,267)</a:t>
          </a:r>
          <a:endParaRPr lang="en-US" sz="1400" b="0" kern="1200" dirty="0"/>
        </a:p>
      </dsp:txBody>
      <dsp:txXfrm>
        <a:off x="6008953" y="1074531"/>
        <a:ext cx="2633584" cy="1888560"/>
      </dsp:txXfrm>
    </dsp:sp>
    <dsp:sp modelId="{D6BE9B6D-3193-431A-A730-A7D93A92EBCB}">
      <dsp:nvSpPr>
        <dsp:cNvPr id="0" name=""/>
        <dsp:cNvSpPr/>
      </dsp:nvSpPr>
      <dsp:spPr>
        <a:xfrm>
          <a:off x="9011240" y="21098"/>
          <a:ext cx="2633584" cy="10534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smtClean="0"/>
            <a:t>2017</a:t>
          </a:r>
          <a:endParaRPr lang="en-US" sz="2400" b="0" kern="1200" dirty="0"/>
        </a:p>
      </dsp:txBody>
      <dsp:txXfrm>
        <a:off x="9011240" y="21098"/>
        <a:ext cx="2633584" cy="1053433"/>
      </dsp:txXfrm>
    </dsp:sp>
    <dsp:sp modelId="{8DD89C81-46F2-477A-9E30-B6A5BD3D93A5}">
      <dsp:nvSpPr>
        <dsp:cNvPr id="0" name=""/>
        <dsp:cNvSpPr/>
      </dsp:nvSpPr>
      <dsp:spPr>
        <a:xfrm>
          <a:off x="9011240" y="1074531"/>
          <a:ext cx="2633584" cy="188856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smtClean="0"/>
            <a:t>$    2,532,707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641,812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9,673</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1,906,622 </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2,558,107</a:t>
          </a:r>
          <a:endParaRPr lang="en-US" sz="1400" b="0" kern="1200" dirty="0"/>
        </a:p>
        <a:p>
          <a:pPr marL="114300" lvl="1" indent="-114300" algn="l" defTabSz="622300">
            <a:lnSpc>
              <a:spcPct val="90000"/>
            </a:lnSpc>
            <a:spcBef>
              <a:spcPct val="0"/>
            </a:spcBef>
            <a:spcAft>
              <a:spcPct val="15000"/>
            </a:spcAft>
            <a:buChar char="••"/>
          </a:pPr>
          <a:r>
            <a:rPr lang="en-US" sz="1400" b="0" i="0" u="none" kern="1200" dirty="0" smtClean="0"/>
            <a:t>$       (25,400) </a:t>
          </a:r>
          <a:endParaRPr lang="en-US" sz="1400" b="0" kern="1200" dirty="0"/>
        </a:p>
      </dsp:txBody>
      <dsp:txXfrm>
        <a:off x="9011240" y="1074531"/>
        <a:ext cx="2633584" cy="18885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86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075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76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22236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787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25094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5043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951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967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83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04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182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418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515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640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13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460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1/27/2020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57549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jp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10.xml"/><Relationship Id="rId7" Type="http://schemas.openxmlformats.org/officeDocument/2006/relationships/image" Target="../media/image12.jp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jp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jp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jp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5" y="166255"/>
            <a:ext cx="12117185" cy="2800767"/>
          </a:xfrm>
          <a:prstGeom prst="rect">
            <a:avLst/>
          </a:prstGeom>
        </p:spPr>
        <p:txBody>
          <a:bodyPr wrap="square">
            <a:spAutoFit/>
          </a:bodyPr>
          <a:lstStyle/>
          <a:p>
            <a:pPr algn="ctr"/>
            <a:endParaRPr lang="en-US" sz="4000" dirty="0"/>
          </a:p>
          <a:p>
            <a:pPr algn="ctr"/>
            <a:r>
              <a:rPr lang="en-US" sz="4800" b="1" dirty="0" smtClean="0"/>
              <a:t>Campus Services</a:t>
            </a:r>
            <a:endParaRPr lang="en-US" sz="4800" b="1" dirty="0"/>
          </a:p>
          <a:p>
            <a:pPr algn="ctr"/>
            <a:r>
              <a:rPr lang="en-US" sz="2000" b="1" dirty="0" smtClean="0"/>
              <a:t>Bookstore/Dining Services/Rambler Card/Residence Life/</a:t>
            </a:r>
          </a:p>
          <a:p>
            <a:pPr algn="ctr"/>
            <a:r>
              <a:rPr lang="en-US" sz="2000" b="1" dirty="0" smtClean="0"/>
              <a:t>Student Center/Wellness Center</a:t>
            </a:r>
            <a:r>
              <a:rPr lang="en-US" sz="2000" b="1" u="sng" dirty="0"/>
              <a:t/>
            </a:r>
            <a:br>
              <a:rPr lang="en-US" sz="2000" b="1" u="sng" dirty="0"/>
            </a:br>
            <a:r>
              <a:rPr lang="en-US" sz="2400" b="1" dirty="0"/>
              <a:t/>
            </a:r>
            <a:br>
              <a:rPr lang="en-US" sz="2400" b="1" dirty="0"/>
            </a:br>
            <a:r>
              <a:rPr lang="en-US" sz="2400" b="1" dirty="0"/>
              <a:t>Annual </a:t>
            </a:r>
            <a:r>
              <a:rPr lang="en-US" sz="2400" b="1" dirty="0" smtClean="0"/>
              <a:t>Report </a:t>
            </a:r>
            <a:r>
              <a:rPr lang="en-US" sz="2400" b="1" dirty="0"/>
              <a:t>for </a:t>
            </a:r>
            <a:r>
              <a:rPr lang="en-US" sz="2400" b="1" dirty="0" smtClean="0"/>
              <a:t>Fiscal Year 2019</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41" y="3090439"/>
            <a:ext cx="4847588" cy="34418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994" y="3090439"/>
            <a:ext cx="5162789" cy="3441859"/>
          </a:xfrm>
          <a:prstGeom prst="rect">
            <a:avLst/>
          </a:prstGeom>
        </p:spPr>
      </p:pic>
    </p:spTree>
    <p:extLst>
      <p:ext uri="{BB962C8B-B14F-4D97-AF65-F5344CB8AC3E}">
        <p14:creationId xmlns:p14="http://schemas.microsoft.com/office/powerpoint/2010/main" val="3713290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2691376805"/>
              </p:ext>
            </p:extLst>
          </p:nvPr>
        </p:nvGraphicFramePr>
        <p:xfrm>
          <a:off x="250521" y="684986"/>
          <a:ext cx="11649205" cy="2984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1" y="100209"/>
            <a:ext cx="3638128" cy="584775"/>
          </a:xfrm>
          <a:prstGeom prst="rect">
            <a:avLst/>
          </a:prstGeom>
          <a:noFill/>
        </p:spPr>
        <p:txBody>
          <a:bodyPr wrap="square" rtlCol="0">
            <a:spAutoFit/>
          </a:bodyPr>
          <a:lstStyle/>
          <a:p>
            <a:r>
              <a:rPr lang="en-US" sz="3200" dirty="0" smtClean="0"/>
              <a:t>Wellness Center</a:t>
            </a:r>
            <a:endParaRPr lang="en-US" sz="3200" dirty="0"/>
          </a:p>
        </p:txBody>
      </p:sp>
      <p:sp>
        <p:nvSpPr>
          <p:cNvPr id="3" name="TextBox 2"/>
          <p:cNvSpPr txBox="1"/>
          <p:nvPr/>
        </p:nvSpPr>
        <p:spPr>
          <a:xfrm>
            <a:off x="4524458" y="3761773"/>
            <a:ext cx="7667542" cy="3108543"/>
          </a:xfrm>
          <a:prstGeom prst="rect">
            <a:avLst/>
          </a:prstGeom>
          <a:noFill/>
        </p:spPr>
        <p:txBody>
          <a:bodyPr wrap="square" rtlCol="0">
            <a:spAutoFit/>
          </a:bodyPr>
          <a:lstStyle/>
          <a:p>
            <a:endParaRPr lang="en-US" sz="1400" dirty="0" smtClean="0"/>
          </a:p>
          <a:p>
            <a:pPr marL="285750" indent="-285750">
              <a:buFont typeface="Arial" panose="020B0604020202020204" pitchFamily="34" charset="0"/>
              <a:buChar char="•"/>
            </a:pPr>
            <a:r>
              <a:rPr lang="en-US" sz="1400" dirty="0" smtClean="0"/>
              <a:t>Completed </a:t>
            </a:r>
            <a:r>
              <a:rPr lang="en-US" sz="1400" dirty="0"/>
              <a:t>turnover of </a:t>
            </a:r>
            <a:r>
              <a:rPr lang="en-US" sz="1400" dirty="0" smtClean="0"/>
              <a:t>entire management</a:t>
            </a:r>
            <a:r>
              <a:rPr lang="en-US" sz="1400" dirty="0" smtClean="0"/>
              <a:t> </a:t>
            </a:r>
            <a:r>
              <a:rPr lang="en-US" sz="1400" dirty="0"/>
              <a:t>team (all Coordinators </a:t>
            </a:r>
            <a:r>
              <a:rPr lang="en-US" sz="1400" dirty="0" smtClean="0"/>
              <a:t>and </a:t>
            </a:r>
            <a:r>
              <a:rPr lang="en-US" sz="1400" dirty="0"/>
              <a:t>Director) from July 2018 to August </a:t>
            </a:r>
            <a:r>
              <a:rPr lang="en-US" sz="1400" dirty="0" smtClean="0"/>
              <a:t>2019.</a:t>
            </a:r>
          </a:p>
          <a:p>
            <a:pPr marL="285750" lvl="0" indent="-285750">
              <a:buFont typeface="Arial" panose="020B0604020202020204" pitchFamily="34" charset="0"/>
              <a:buChar char="•"/>
            </a:pPr>
            <a:r>
              <a:rPr lang="en-US" sz="1400" dirty="0" smtClean="0"/>
              <a:t>Reduced </a:t>
            </a:r>
            <a:r>
              <a:rPr lang="en-US" sz="1400" dirty="0"/>
              <a:t>operational expenses by $</a:t>
            </a:r>
            <a:r>
              <a:rPr lang="en-US" sz="1400" dirty="0" smtClean="0"/>
              <a:t>73K.</a:t>
            </a:r>
            <a:endParaRPr lang="en-US" sz="1400" dirty="0"/>
          </a:p>
          <a:p>
            <a:pPr marL="285750" indent="-285750">
              <a:buFont typeface="Arial" panose="020B0604020202020204" pitchFamily="34" charset="0"/>
              <a:buChar char="•"/>
            </a:pPr>
            <a:r>
              <a:rPr lang="en-US" sz="1400" dirty="0"/>
              <a:t>Lowered Staffing expenses by $24K even </a:t>
            </a:r>
            <a:r>
              <a:rPr lang="en-US" sz="1400" dirty="0" smtClean="0"/>
              <a:t>as</a:t>
            </a:r>
            <a:r>
              <a:rPr lang="en-US" sz="1400" dirty="0" smtClean="0"/>
              <a:t> </a:t>
            </a:r>
            <a:r>
              <a:rPr lang="en-US" sz="1400" dirty="0"/>
              <a:t>Wellness Budget absorbed an increase of $29K of expenses </a:t>
            </a:r>
            <a:r>
              <a:rPr lang="en-US" sz="1400" dirty="0" smtClean="0"/>
              <a:t>of Administrative staff</a:t>
            </a:r>
            <a:r>
              <a:rPr lang="en-US" sz="1400" dirty="0" smtClean="0"/>
              <a:t>.</a:t>
            </a:r>
            <a:endParaRPr lang="en-US" sz="1400" dirty="0"/>
          </a:p>
          <a:p>
            <a:pPr marL="285750" indent="-285750">
              <a:buFont typeface="Arial" panose="020B0604020202020204" pitchFamily="34" charset="0"/>
              <a:buChar char="•"/>
            </a:pPr>
            <a:r>
              <a:rPr lang="en-US" sz="1400" dirty="0" smtClean="0"/>
              <a:t>Discounted all Shepherd Staff </a:t>
            </a:r>
            <a:r>
              <a:rPr lang="en-US" sz="1400" dirty="0"/>
              <a:t>and Faculty membership from $21 per month to $15 per </a:t>
            </a:r>
            <a:r>
              <a:rPr lang="en-US" sz="1400" dirty="0" smtClean="0"/>
              <a:t>month. </a:t>
            </a:r>
          </a:p>
          <a:p>
            <a:pPr marL="285750" indent="-285750">
              <a:buFont typeface="Arial" panose="020B0604020202020204" pitchFamily="34" charset="0"/>
              <a:buChar char="•"/>
            </a:pPr>
            <a:r>
              <a:rPr lang="en-US" sz="1400" dirty="0"/>
              <a:t>Membership sales </a:t>
            </a:r>
            <a:r>
              <a:rPr lang="en-US" sz="1400" dirty="0" smtClean="0"/>
              <a:t>began incurring</a:t>
            </a:r>
            <a:r>
              <a:rPr lang="en-US" sz="1400" dirty="0" smtClean="0"/>
              <a:t> </a:t>
            </a:r>
            <a:r>
              <a:rPr lang="en-US" sz="1400" dirty="0"/>
              <a:t>6% tax </a:t>
            </a:r>
            <a:r>
              <a:rPr lang="en-US" sz="1400" dirty="0" smtClean="0"/>
              <a:t>(without an increase to fee) reducing net sales.</a:t>
            </a:r>
            <a:endParaRPr lang="en-US" sz="1400" dirty="0" smtClean="0"/>
          </a:p>
          <a:p>
            <a:pPr marL="285750" indent="-285750">
              <a:buFont typeface="Arial" panose="020B0604020202020204" pitchFamily="34" charset="0"/>
              <a:buChar char="•"/>
            </a:pPr>
            <a:r>
              <a:rPr lang="en-US" sz="1400" dirty="0" smtClean="0"/>
              <a:t>Mr. Jim Sweeney resigned his position over summer, 2019 to relocate to Tampa, FL.  Mrs. Jennifer Flora was hired to fill the vacant Director position and started in late August, 2019.</a:t>
            </a:r>
            <a:endParaRPr lang="en-US" sz="1400" dirty="0"/>
          </a:p>
          <a:p>
            <a:pPr marL="285750" indent="-285750">
              <a:buFont typeface="Arial" panose="020B0604020202020204" pitchFamily="34" charset="0"/>
              <a:buChar char="•"/>
            </a:pPr>
            <a:endParaRPr lang="en-US" sz="1400" dirty="0" smtClean="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21" y="3761772"/>
            <a:ext cx="4273937" cy="2829346"/>
          </a:xfrm>
          <a:prstGeom prst="rect">
            <a:avLst/>
          </a:prstGeom>
        </p:spPr>
      </p:pic>
    </p:spTree>
    <p:extLst>
      <p:ext uri="{BB962C8B-B14F-4D97-AF65-F5344CB8AC3E}">
        <p14:creationId xmlns:p14="http://schemas.microsoft.com/office/powerpoint/2010/main" val="642196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0617" y="300625"/>
            <a:ext cx="9259747" cy="646331"/>
          </a:xfrm>
          <a:prstGeom prst="rect">
            <a:avLst/>
          </a:prstGeom>
          <a:noFill/>
        </p:spPr>
        <p:txBody>
          <a:bodyPr wrap="square" rtlCol="0">
            <a:spAutoFit/>
          </a:bodyPr>
          <a:lstStyle/>
          <a:p>
            <a:r>
              <a:rPr lang="en-US" sz="3600" dirty="0" smtClean="0">
                <a:solidFill>
                  <a:schemeClr val="bg1"/>
                </a:solidFill>
              </a:rPr>
              <a:t> Shepherd University Auxiliary Team</a:t>
            </a:r>
            <a:endParaRPr lang="en-US" sz="3600" dirty="0">
              <a:solidFill>
                <a:schemeClr val="bg1"/>
              </a:solidFill>
            </a:endParaRPr>
          </a:p>
        </p:txBody>
      </p:sp>
      <p:graphicFrame>
        <p:nvGraphicFramePr>
          <p:cNvPr id="4" name="Diagram 3"/>
          <p:cNvGraphicFramePr/>
          <p:nvPr>
            <p:extLst>
              <p:ext uri="{D42A27DB-BD31-4B8C-83A1-F6EECF244321}">
                <p14:modId xmlns:p14="http://schemas.microsoft.com/office/powerpoint/2010/main" val="2488486805"/>
              </p:ext>
            </p:extLst>
          </p:nvPr>
        </p:nvGraphicFramePr>
        <p:xfrm>
          <a:off x="88189" y="946956"/>
          <a:ext cx="12022371" cy="3865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806" y="4305782"/>
            <a:ext cx="5607684" cy="2356291"/>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1135" y="357067"/>
            <a:ext cx="3019425" cy="1514475"/>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7791" y="4493587"/>
            <a:ext cx="3401026" cy="2270185"/>
          </a:xfrm>
          <a:prstGeom prst="rect">
            <a:avLst/>
          </a:prstGeom>
        </p:spPr>
      </p:pic>
    </p:spTree>
    <p:extLst>
      <p:ext uri="{BB962C8B-B14F-4D97-AF65-F5344CB8AC3E}">
        <p14:creationId xmlns:p14="http://schemas.microsoft.com/office/powerpoint/2010/main" val="2557988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968281390"/>
              </p:ext>
            </p:extLst>
          </p:nvPr>
        </p:nvGraphicFramePr>
        <p:xfrm>
          <a:off x="138897" y="-92597"/>
          <a:ext cx="7766612" cy="6950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4876" y="298466"/>
            <a:ext cx="3798263" cy="2531543"/>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4876" y="3784921"/>
            <a:ext cx="3818271" cy="2861839"/>
          </a:xfrm>
          <a:prstGeom prst="rect">
            <a:avLst/>
          </a:prstGeom>
        </p:spPr>
      </p:pic>
    </p:spTree>
    <p:extLst>
      <p:ext uri="{BB962C8B-B14F-4D97-AF65-F5344CB8AC3E}">
        <p14:creationId xmlns:p14="http://schemas.microsoft.com/office/powerpoint/2010/main" val="2752307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15432237"/>
              </p:ext>
            </p:extLst>
          </p:nvPr>
        </p:nvGraphicFramePr>
        <p:xfrm>
          <a:off x="165622" y="150471"/>
          <a:ext cx="11744727" cy="303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hart 2"/>
          <p:cNvGraphicFramePr/>
          <p:nvPr>
            <p:extLst>
              <p:ext uri="{D42A27DB-BD31-4B8C-83A1-F6EECF244321}">
                <p14:modId xmlns:p14="http://schemas.microsoft.com/office/powerpoint/2010/main" val="845868363"/>
              </p:ext>
            </p:extLst>
          </p:nvPr>
        </p:nvGraphicFramePr>
        <p:xfrm>
          <a:off x="165624" y="3275636"/>
          <a:ext cx="11420634" cy="341611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70252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2301518251"/>
              </p:ext>
            </p:extLst>
          </p:nvPr>
        </p:nvGraphicFramePr>
        <p:xfrm>
          <a:off x="250521" y="684986"/>
          <a:ext cx="11649205" cy="3123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1" y="100209"/>
            <a:ext cx="2617940" cy="584775"/>
          </a:xfrm>
          <a:prstGeom prst="rect">
            <a:avLst/>
          </a:prstGeom>
          <a:noFill/>
        </p:spPr>
        <p:txBody>
          <a:bodyPr wrap="square" rtlCol="0">
            <a:spAutoFit/>
          </a:bodyPr>
          <a:lstStyle/>
          <a:p>
            <a:r>
              <a:rPr lang="en-US" sz="3200" dirty="0" smtClean="0"/>
              <a:t>Bookstore</a:t>
            </a:r>
            <a:endParaRPr lang="en-US" sz="3200" dirty="0"/>
          </a:p>
        </p:txBody>
      </p:sp>
      <p:sp>
        <p:nvSpPr>
          <p:cNvPr id="3" name="TextBox 2"/>
          <p:cNvSpPr txBox="1"/>
          <p:nvPr/>
        </p:nvSpPr>
        <p:spPr>
          <a:xfrm>
            <a:off x="-3" y="3970116"/>
            <a:ext cx="8993532" cy="4031873"/>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The bookstore renovation began on July 23, 2018 and was completed on August 8, 2018.  </a:t>
            </a:r>
            <a:r>
              <a:rPr lang="en-US" sz="1400" dirty="0" smtClean="0"/>
              <a:t>Textbooks </a:t>
            </a:r>
            <a:r>
              <a:rPr lang="en-US" sz="1400" dirty="0"/>
              <a:t>were received and ready before classes began on August 27, 2018.</a:t>
            </a:r>
          </a:p>
          <a:p>
            <a:pPr marL="285750" indent="-285750">
              <a:buFont typeface="Arial" panose="020B0604020202020204" pitchFamily="34" charset="0"/>
              <a:buChar char="•"/>
            </a:pPr>
            <a:r>
              <a:rPr lang="en-US" sz="1400" dirty="0" smtClean="0"/>
              <a:t>The </a:t>
            </a:r>
            <a:r>
              <a:rPr lang="en-US" sz="1400" dirty="0"/>
              <a:t>Shepherd Bookstore Grand Opening was on September 25, 2018.  The bookstore had giveaways, specials, and a ribbon cutting ceremony in front of the Student </a:t>
            </a:r>
            <a:r>
              <a:rPr lang="en-US" sz="1400" dirty="0" smtClean="0"/>
              <a:t>Center.</a:t>
            </a:r>
            <a:endParaRPr lang="en-US" sz="1400" dirty="0"/>
          </a:p>
          <a:p>
            <a:pPr marL="285750" indent="-285750">
              <a:buFont typeface="Arial" panose="020B0604020202020204" pitchFamily="34" charset="0"/>
              <a:buChar char="•"/>
            </a:pPr>
            <a:r>
              <a:rPr lang="en-US" sz="1400" dirty="0" smtClean="0"/>
              <a:t>Michelle </a:t>
            </a:r>
            <a:r>
              <a:rPr lang="en-US" sz="1400" dirty="0"/>
              <a:t>Bane </a:t>
            </a:r>
            <a:r>
              <a:rPr lang="en-US" sz="1400" dirty="0" smtClean="0"/>
              <a:t>has </a:t>
            </a:r>
            <a:r>
              <a:rPr lang="en-US" sz="1400" dirty="0"/>
              <a:t>taken a position with Procurement Services.  Michelle’s last day with the bookstore was May 24, 2019</a:t>
            </a:r>
            <a:r>
              <a:rPr lang="en-US" sz="1400" dirty="0" smtClean="0"/>
              <a:t>.</a:t>
            </a:r>
          </a:p>
          <a:p>
            <a:pPr marL="285750" indent="-285750">
              <a:buFont typeface="Arial" panose="020B0604020202020204" pitchFamily="34" charset="0"/>
              <a:buChar char="•"/>
            </a:pPr>
            <a:r>
              <a:rPr lang="en-US" sz="1400" dirty="0" smtClean="0"/>
              <a:t>Follett began “on demand” on-line sales direct shipped to customers ordering on athletic web page.</a:t>
            </a:r>
            <a:endParaRPr lang="en-US" sz="1400" dirty="0"/>
          </a:p>
          <a:p>
            <a:pPr marL="285750" lvl="0" indent="-285750">
              <a:buFont typeface="Arial" panose="020B0604020202020204" pitchFamily="34" charset="0"/>
              <a:buChar char="•"/>
            </a:pPr>
            <a:r>
              <a:rPr lang="en-US" sz="1400" dirty="0" smtClean="0"/>
              <a:t>Shepherd </a:t>
            </a:r>
            <a:r>
              <a:rPr lang="en-US" sz="1400" dirty="0"/>
              <a:t>University Bookstore first full year with Follett financials:</a:t>
            </a:r>
          </a:p>
          <a:p>
            <a:r>
              <a:rPr lang="en-US" sz="1400" dirty="0" smtClean="0"/>
              <a:t>	Sales</a:t>
            </a:r>
            <a:r>
              <a:rPr lang="en-US" sz="1400" dirty="0"/>
              <a:t>: $1,091,746</a:t>
            </a:r>
          </a:p>
          <a:p>
            <a:r>
              <a:rPr lang="en-US" sz="1400" dirty="0" smtClean="0"/>
              <a:t>	Net </a:t>
            </a:r>
            <a:r>
              <a:rPr lang="en-US" sz="1400" dirty="0"/>
              <a:t>Profit:   ($42,439)  </a:t>
            </a:r>
          </a:p>
          <a:p>
            <a:r>
              <a:rPr lang="en-US" sz="1400" dirty="0" smtClean="0"/>
              <a:t>	Net </a:t>
            </a:r>
            <a:r>
              <a:rPr lang="en-US" sz="1400" dirty="0"/>
              <a:t>Profit Budget:  ($83,413)</a:t>
            </a:r>
          </a:p>
          <a:p>
            <a:r>
              <a:rPr lang="en-US" sz="1400" dirty="0"/>
              <a:t> </a:t>
            </a:r>
            <a:r>
              <a:rPr lang="en-US" sz="1400" dirty="0" smtClean="0"/>
              <a:t>	FHEG </a:t>
            </a:r>
            <a:r>
              <a:rPr lang="en-US" sz="1400" dirty="0"/>
              <a:t>Allocation to Shepherd - $</a:t>
            </a:r>
            <a:r>
              <a:rPr lang="en-US" sz="1400" dirty="0" smtClean="0"/>
              <a:t>85,800</a:t>
            </a:r>
          </a:p>
          <a:p>
            <a:endParaRPr lang="en-US" sz="1400" dirty="0"/>
          </a:p>
          <a:p>
            <a:endParaRPr lang="en-US" dirty="0"/>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3000" y="4297680"/>
            <a:ext cx="3429000" cy="2352502"/>
          </a:xfrm>
          <a:prstGeom prst="rect">
            <a:avLst/>
          </a:prstGeom>
        </p:spPr>
      </p:pic>
    </p:spTree>
    <p:extLst>
      <p:ext uri="{BB962C8B-B14F-4D97-AF65-F5344CB8AC3E}">
        <p14:creationId xmlns:p14="http://schemas.microsoft.com/office/powerpoint/2010/main" val="1037748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3404841751"/>
              </p:ext>
            </p:extLst>
          </p:nvPr>
        </p:nvGraphicFramePr>
        <p:xfrm>
          <a:off x="250521" y="684986"/>
          <a:ext cx="11649205" cy="2926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0" y="100209"/>
            <a:ext cx="3239117" cy="584775"/>
          </a:xfrm>
          <a:prstGeom prst="rect">
            <a:avLst/>
          </a:prstGeom>
          <a:noFill/>
        </p:spPr>
        <p:txBody>
          <a:bodyPr wrap="square" rtlCol="0">
            <a:spAutoFit/>
          </a:bodyPr>
          <a:lstStyle/>
          <a:p>
            <a:r>
              <a:rPr lang="en-US" sz="3200" dirty="0" smtClean="0"/>
              <a:t>Dining Services</a:t>
            </a:r>
            <a:endParaRPr lang="en-US" sz="3200" dirty="0"/>
          </a:p>
        </p:txBody>
      </p:sp>
      <p:sp>
        <p:nvSpPr>
          <p:cNvPr id="3" name="TextBox 2"/>
          <p:cNvSpPr txBox="1"/>
          <p:nvPr/>
        </p:nvSpPr>
        <p:spPr>
          <a:xfrm>
            <a:off x="250521" y="4729942"/>
            <a:ext cx="11649205" cy="369332"/>
          </a:xfrm>
          <a:prstGeom prst="rect">
            <a:avLst/>
          </a:prstGeom>
          <a:noFill/>
        </p:spPr>
        <p:txBody>
          <a:bodyPr wrap="square" rtlCol="0">
            <a:spAutoFit/>
          </a:bodyPr>
          <a:lstStyle/>
          <a:p>
            <a:endParaRPr lang="en-US" dirty="0"/>
          </a:p>
        </p:txBody>
      </p:sp>
      <p:sp>
        <p:nvSpPr>
          <p:cNvPr id="7" name="TextBox 6"/>
          <p:cNvSpPr txBox="1"/>
          <p:nvPr/>
        </p:nvSpPr>
        <p:spPr>
          <a:xfrm>
            <a:off x="3331479" y="3796495"/>
            <a:ext cx="8946419"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err="1" smtClean="0"/>
              <a:t>Chartwells</a:t>
            </a:r>
            <a:r>
              <a:rPr lang="en-US" sz="1400" dirty="0" smtClean="0"/>
              <a:t> began operations at Shepherd in July, 2018.</a:t>
            </a:r>
          </a:p>
          <a:p>
            <a:pPr marL="285750" indent="-285750">
              <a:buFont typeface="Arial" panose="020B0604020202020204" pitchFamily="34" charset="0"/>
              <a:buChar char="•"/>
            </a:pPr>
            <a:r>
              <a:rPr lang="en-US" sz="1400" dirty="0" smtClean="0"/>
              <a:t>Shepherd alum, Mr. Keith Crockett, was selected as the Director of Dining Services.</a:t>
            </a:r>
          </a:p>
          <a:p>
            <a:pPr marL="285750" indent="-285750">
              <a:buFont typeface="Arial" panose="020B0604020202020204" pitchFamily="34" charset="0"/>
              <a:buChar char="•"/>
            </a:pPr>
            <a:r>
              <a:rPr lang="en-US" sz="1400" dirty="0" smtClean="0"/>
              <a:t>Ms. Marcey </a:t>
            </a:r>
            <a:r>
              <a:rPr lang="en-US" sz="1400" dirty="0" smtClean="0"/>
              <a:t>Clemence </a:t>
            </a:r>
            <a:r>
              <a:rPr lang="en-US" sz="1400" dirty="0" smtClean="0"/>
              <a:t>stayed with the Dining Services as our Catering Director, transitioning to </a:t>
            </a:r>
            <a:r>
              <a:rPr lang="en-US" sz="1400" dirty="0" err="1" smtClean="0"/>
              <a:t>Chartwells</a:t>
            </a:r>
            <a:r>
              <a:rPr lang="en-US" sz="1400" dirty="0" smtClean="0"/>
              <a:t> payroll.</a:t>
            </a:r>
          </a:p>
          <a:p>
            <a:pPr marL="285750" indent="-285750">
              <a:buFont typeface="Arial" panose="020B0604020202020204" pitchFamily="34" charset="0"/>
              <a:buChar char="•"/>
            </a:pPr>
            <a:r>
              <a:rPr lang="en-US" sz="1400" dirty="0" smtClean="0"/>
              <a:t>Six Shepherd staff remained on the university payroll for post retirement benefits purposes.</a:t>
            </a:r>
          </a:p>
          <a:p>
            <a:pPr marL="285750" indent="-285750">
              <a:buFont typeface="Arial" panose="020B0604020202020204" pitchFamily="34" charset="0"/>
              <a:buChar char="•"/>
            </a:pPr>
            <a:r>
              <a:rPr lang="en-US" sz="1400" dirty="0" smtClean="0"/>
              <a:t>Meal plan participation for the year was 61.3%, down 10% points from year prior.</a:t>
            </a:r>
          </a:p>
          <a:p>
            <a:pPr marL="285750" indent="-285750">
              <a:buFont typeface="Arial" panose="020B0604020202020204" pitchFamily="34" charset="0"/>
              <a:buChar char="•"/>
            </a:pPr>
            <a:r>
              <a:rPr lang="en-US" sz="1400" dirty="0" err="1" smtClean="0"/>
              <a:t>Chartwells</a:t>
            </a:r>
            <a:r>
              <a:rPr lang="en-US" sz="1400" dirty="0" smtClean="0"/>
              <a:t> renovated the Fireside Bistro over fall, 2018 and opened a “We Proudly Brew” Starbucks in late November.</a:t>
            </a:r>
          </a:p>
          <a:p>
            <a:pPr marL="285750" indent="-285750">
              <a:buFont typeface="Arial" panose="020B0604020202020204" pitchFamily="34" charset="0"/>
              <a:buChar char="•"/>
            </a:pPr>
            <a:r>
              <a:rPr lang="en-US" sz="1400" dirty="0" smtClean="0"/>
              <a:t>Rotating menus were used in the Riverside Bistro including:  </a:t>
            </a:r>
            <a:r>
              <a:rPr lang="en-US" sz="1400" dirty="0" err="1" smtClean="0"/>
              <a:t>Tu</a:t>
            </a:r>
            <a:r>
              <a:rPr lang="en-US" sz="1400" dirty="0" smtClean="0"/>
              <a:t> Tacos and a BBQ concept</a:t>
            </a:r>
          </a:p>
          <a:p>
            <a:pPr marL="285750" indent="-285750">
              <a:buFont typeface="Arial" panose="020B0604020202020204" pitchFamily="34" charset="0"/>
              <a:buChar char="•"/>
            </a:pPr>
            <a:endParaRPr lang="en-US" sz="14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55" y="3796495"/>
            <a:ext cx="3217824" cy="2816553"/>
          </a:xfrm>
          <a:prstGeom prst="rect">
            <a:avLst/>
          </a:prstGeom>
        </p:spPr>
      </p:pic>
    </p:spTree>
    <p:extLst>
      <p:ext uri="{BB962C8B-B14F-4D97-AF65-F5344CB8AC3E}">
        <p14:creationId xmlns:p14="http://schemas.microsoft.com/office/powerpoint/2010/main" val="61070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65203365"/>
              </p:ext>
            </p:extLst>
          </p:nvPr>
        </p:nvGraphicFramePr>
        <p:xfrm>
          <a:off x="250521" y="684985"/>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1" y="100209"/>
            <a:ext cx="3131052" cy="584775"/>
          </a:xfrm>
          <a:prstGeom prst="rect">
            <a:avLst/>
          </a:prstGeom>
          <a:noFill/>
        </p:spPr>
        <p:txBody>
          <a:bodyPr wrap="square" rtlCol="0">
            <a:spAutoFit/>
          </a:bodyPr>
          <a:lstStyle/>
          <a:p>
            <a:r>
              <a:rPr lang="en-US" sz="3200" dirty="0" smtClean="0"/>
              <a:t>Rambler Card</a:t>
            </a:r>
            <a:endParaRPr lang="en-US" sz="3200" dirty="0"/>
          </a:p>
        </p:txBody>
      </p:sp>
      <p:sp>
        <p:nvSpPr>
          <p:cNvPr id="3" name="TextBox 2"/>
          <p:cNvSpPr txBox="1"/>
          <p:nvPr/>
        </p:nvSpPr>
        <p:spPr>
          <a:xfrm>
            <a:off x="250520" y="4430685"/>
            <a:ext cx="7423495" cy="2031325"/>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Increased speed of access to residential living spaces by incorporating student data import actions in the Rambler card replacement process.</a:t>
            </a:r>
          </a:p>
          <a:p>
            <a:pPr marL="285750" lvl="0" indent="-285750">
              <a:buFont typeface="Arial" panose="020B0604020202020204" pitchFamily="34" charset="0"/>
              <a:buChar char="•"/>
            </a:pPr>
            <a:r>
              <a:rPr lang="en-US" sz="1400" dirty="0"/>
              <a:t>Assisted with the integration of Shepherd University’s new dining services partner, </a:t>
            </a:r>
            <a:r>
              <a:rPr lang="en-US" sz="1400" dirty="0" err="1"/>
              <a:t>Chartwells</a:t>
            </a:r>
            <a:r>
              <a:rPr lang="en-US" sz="1400" dirty="0"/>
              <a:t>, by providing technology support and staff training. </a:t>
            </a:r>
          </a:p>
          <a:p>
            <a:pPr marL="285750" lvl="0" indent="-285750">
              <a:buFont typeface="Arial" panose="020B0604020202020204" pitchFamily="34" charset="0"/>
              <a:buChar char="•"/>
            </a:pPr>
            <a:r>
              <a:rPr lang="en-US" sz="1400" dirty="0"/>
              <a:t>Supported High School Dual Enrollment with dedicated card production events. </a:t>
            </a:r>
          </a:p>
          <a:p>
            <a:pPr marL="285750" lvl="0" indent="-285750">
              <a:buFont typeface="Arial" panose="020B0604020202020204" pitchFamily="34" charset="0"/>
              <a:buChar char="•"/>
            </a:pPr>
            <a:r>
              <a:rPr lang="en-US" sz="1400" dirty="0"/>
              <a:t>Modified ID card creation process to support a one-day Orientation Step 1 experience for new students.</a:t>
            </a:r>
          </a:p>
          <a:p>
            <a:endParaRPr lang="en-US" sz="1400" dirty="0"/>
          </a:p>
          <a:p>
            <a:pPr marL="285750" indent="-285750">
              <a:buFont typeface="Arial" panose="020B0604020202020204" pitchFamily="34" charset="0"/>
              <a:buChar char="•"/>
            </a:pPr>
            <a:endParaRPr lang="en-US" sz="14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4015" y="3423363"/>
            <a:ext cx="2440568" cy="3254091"/>
          </a:xfrm>
          <a:prstGeom prst="rect">
            <a:avLst/>
          </a:prstGeom>
        </p:spPr>
      </p:pic>
    </p:spTree>
    <p:extLst>
      <p:ext uri="{BB962C8B-B14F-4D97-AF65-F5344CB8AC3E}">
        <p14:creationId xmlns:p14="http://schemas.microsoft.com/office/powerpoint/2010/main" val="1242802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3764329208"/>
              </p:ext>
            </p:extLst>
          </p:nvPr>
        </p:nvGraphicFramePr>
        <p:xfrm>
          <a:off x="250523" y="684984"/>
          <a:ext cx="11649204" cy="3655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1" y="100209"/>
            <a:ext cx="3230804" cy="584775"/>
          </a:xfrm>
          <a:prstGeom prst="rect">
            <a:avLst/>
          </a:prstGeom>
          <a:noFill/>
        </p:spPr>
        <p:txBody>
          <a:bodyPr wrap="square" rtlCol="0">
            <a:spAutoFit/>
          </a:bodyPr>
          <a:lstStyle/>
          <a:p>
            <a:r>
              <a:rPr lang="en-US" sz="3200" dirty="0" smtClean="0"/>
              <a:t>Residence Life</a:t>
            </a:r>
            <a:endParaRPr lang="en-US" sz="3200" dirty="0"/>
          </a:p>
        </p:txBody>
      </p:sp>
      <p:sp>
        <p:nvSpPr>
          <p:cNvPr id="3" name="TextBox 2"/>
          <p:cNvSpPr txBox="1"/>
          <p:nvPr/>
        </p:nvSpPr>
        <p:spPr>
          <a:xfrm>
            <a:off x="250522" y="4520335"/>
            <a:ext cx="7613318" cy="2246769"/>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Replaced aged carpeting in Shaw Hall rooms (150 residents) with LVP laminate flooring to promote reduced-allergen environment.</a:t>
            </a:r>
          </a:p>
          <a:p>
            <a:pPr marL="285750" lvl="0" indent="-285750">
              <a:buFont typeface="Arial" panose="020B0604020202020204" pitchFamily="34" charset="0"/>
              <a:buChar char="•"/>
            </a:pPr>
            <a:r>
              <a:rPr lang="en-US" sz="1400" dirty="0"/>
              <a:t>Offered 207 residence hall programs, on topics such as alcohol and other drugs, community development, diversity and inclusion, and healthy relationships.</a:t>
            </a:r>
          </a:p>
          <a:p>
            <a:pPr marL="285750" lvl="0" indent="-285750">
              <a:buFont typeface="Arial" panose="020B0604020202020204" pitchFamily="34" charset="0"/>
              <a:buChar char="•"/>
            </a:pPr>
            <a:r>
              <a:rPr lang="en-US" sz="1400" dirty="0"/>
              <a:t>Actively participated in summer Conference Services to yield the highest level of revenue on record.</a:t>
            </a:r>
          </a:p>
          <a:p>
            <a:pPr marL="285750" lvl="0" indent="-285750">
              <a:buFont typeface="Arial" panose="020B0604020202020204" pitchFamily="34" charset="0"/>
              <a:buChar char="•"/>
            </a:pPr>
            <a:r>
              <a:rPr lang="en-US" sz="1400" dirty="0"/>
              <a:t>New and returning students began applying for student housing by November 27, 2018 through the Good Living portal – the earliest this opportunity has been offered.</a:t>
            </a:r>
          </a:p>
          <a:p>
            <a:r>
              <a:rPr lang="en-US" sz="1400" dirty="0"/>
              <a:t> </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9970" y="4313054"/>
            <a:ext cx="3819755" cy="2418287"/>
          </a:xfrm>
          <a:prstGeom prst="rect">
            <a:avLst/>
          </a:prstGeom>
        </p:spPr>
      </p:pic>
    </p:spTree>
    <p:extLst>
      <p:ext uri="{BB962C8B-B14F-4D97-AF65-F5344CB8AC3E}">
        <p14:creationId xmlns:p14="http://schemas.microsoft.com/office/powerpoint/2010/main" val="445782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1536491943"/>
              </p:ext>
            </p:extLst>
          </p:nvPr>
        </p:nvGraphicFramePr>
        <p:xfrm>
          <a:off x="250521" y="684985"/>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67275" y="100210"/>
            <a:ext cx="4461089" cy="584775"/>
          </a:xfrm>
          <a:prstGeom prst="rect">
            <a:avLst/>
          </a:prstGeom>
          <a:noFill/>
        </p:spPr>
        <p:txBody>
          <a:bodyPr wrap="square" rtlCol="0">
            <a:spAutoFit/>
          </a:bodyPr>
          <a:lstStyle/>
          <a:p>
            <a:r>
              <a:rPr lang="en-US" sz="3200" dirty="0" smtClean="0"/>
              <a:t>Conference Services</a:t>
            </a:r>
            <a:endParaRPr lang="en-US" sz="3200" dirty="0"/>
          </a:p>
        </p:txBody>
      </p:sp>
      <p:sp>
        <p:nvSpPr>
          <p:cNvPr id="3" name="TextBox 2"/>
          <p:cNvSpPr txBox="1"/>
          <p:nvPr/>
        </p:nvSpPr>
        <p:spPr>
          <a:xfrm>
            <a:off x="6059978" y="4414059"/>
            <a:ext cx="6035039" cy="2893100"/>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Created two new multi-year conference partnerships with Youth and Adult Running Camps hosted by the Eastern Area Health Education Center and the 6-week Upward Bound Academy.</a:t>
            </a:r>
          </a:p>
          <a:p>
            <a:pPr marL="285750" lvl="0" indent="-285750">
              <a:buFont typeface="Arial" panose="020B0604020202020204" pitchFamily="34" charset="0"/>
              <a:buChar char="•"/>
            </a:pPr>
            <a:r>
              <a:rPr lang="en-US" sz="1400" dirty="0"/>
              <a:t>Improved the on-campus experience for conference groups with new informational and directional signage and a 24x7 on-call support number.</a:t>
            </a:r>
          </a:p>
          <a:p>
            <a:pPr marL="285750" lvl="0" indent="-285750">
              <a:buFont typeface="Arial" panose="020B0604020202020204" pitchFamily="34" charset="0"/>
              <a:buChar char="•"/>
            </a:pPr>
            <a:r>
              <a:rPr lang="en-US" sz="1400" dirty="0"/>
              <a:t>Updated Conference Services web page to include imagery and information about our flagship conference venues and self-service information request forms.</a:t>
            </a:r>
          </a:p>
          <a:p>
            <a:pPr marL="285750" lvl="0" indent="-285750">
              <a:buFont typeface="Arial" panose="020B0604020202020204" pitchFamily="34" charset="0"/>
              <a:buChar char="•"/>
            </a:pPr>
            <a:r>
              <a:rPr lang="en-US" sz="1400" dirty="0"/>
              <a:t>Signed year-long space rental agreements with two outside organizations. </a:t>
            </a:r>
          </a:p>
          <a:p>
            <a:pPr lvl="0"/>
            <a:endParaRPr lang="en-US" sz="1400" dirty="0"/>
          </a:p>
          <a:p>
            <a:endParaRPr lang="en-US" sz="14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21" y="3807512"/>
            <a:ext cx="5664142" cy="2951862"/>
          </a:xfrm>
          <a:prstGeom prst="rect">
            <a:avLst/>
          </a:prstGeom>
        </p:spPr>
      </p:pic>
    </p:spTree>
    <p:extLst>
      <p:ext uri="{BB962C8B-B14F-4D97-AF65-F5344CB8AC3E}">
        <p14:creationId xmlns:p14="http://schemas.microsoft.com/office/powerpoint/2010/main" val="222409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2008708776"/>
              </p:ext>
            </p:extLst>
          </p:nvPr>
        </p:nvGraphicFramePr>
        <p:xfrm>
          <a:off x="250521" y="684985"/>
          <a:ext cx="11649205" cy="361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4283900" y="100209"/>
            <a:ext cx="3239117" cy="584775"/>
          </a:xfrm>
          <a:prstGeom prst="rect">
            <a:avLst/>
          </a:prstGeom>
          <a:noFill/>
        </p:spPr>
        <p:txBody>
          <a:bodyPr wrap="square" rtlCol="0">
            <a:spAutoFit/>
          </a:bodyPr>
          <a:lstStyle/>
          <a:p>
            <a:r>
              <a:rPr lang="en-US" sz="3200" dirty="0" smtClean="0"/>
              <a:t>Student Center</a:t>
            </a:r>
            <a:endParaRPr lang="en-US" sz="3200" dirty="0"/>
          </a:p>
        </p:txBody>
      </p:sp>
      <p:sp>
        <p:nvSpPr>
          <p:cNvPr id="3" name="TextBox 2"/>
          <p:cNvSpPr txBox="1"/>
          <p:nvPr/>
        </p:nvSpPr>
        <p:spPr>
          <a:xfrm>
            <a:off x="250521" y="4438996"/>
            <a:ext cx="8128708" cy="2462213"/>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Summer 2018- Asbestos abatement of all </a:t>
            </a:r>
            <a:r>
              <a:rPr lang="en-US" sz="1400" dirty="0" smtClean="0"/>
              <a:t>1</a:t>
            </a:r>
            <a:r>
              <a:rPr lang="en-US" sz="1400" baseline="30000" dirty="0" smtClean="0"/>
              <a:t>st</a:t>
            </a:r>
            <a:r>
              <a:rPr lang="en-US" sz="1400" dirty="0" smtClean="0"/>
              <a:t> and 2</a:t>
            </a:r>
            <a:r>
              <a:rPr lang="en-US" sz="1400" baseline="30000" dirty="0" smtClean="0"/>
              <a:t>nd</a:t>
            </a:r>
            <a:r>
              <a:rPr lang="en-US" sz="1400" dirty="0" smtClean="0"/>
              <a:t> level ceilings </a:t>
            </a:r>
            <a:r>
              <a:rPr lang="en-US" sz="1400" dirty="0"/>
              <a:t>and </a:t>
            </a:r>
            <a:r>
              <a:rPr lang="en-US" sz="1400" dirty="0" smtClean="0"/>
              <a:t>floors.  </a:t>
            </a:r>
            <a:r>
              <a:rPr lang="en-US" sz="1400" dirty="0" err="1"/>
              <a:t>Storer</a:t>
            </a:r>
            <a:r>
              <a:rPr lang="en-US" sz="1400" dirty="0"/>
              <a:t> Ballroom </a:t>
            </a:r>
            <a:r>
              <a:rPr lang="en-US" sz="1400" dirty="0" smtClean="0"/>
              <a:t>Ceiling </a:t>
            </a:r>
            <a:r>
              <a:rPr lang="en-US" sz="1400" dirty="0"/>
              <a:t>abated and </a:t>
            </a:r>
            <a:r>
              <a:rPr lang="en-US" sz="1400" dirty="0" smtClean="0"/>
              <a:t>replaced over</a:t>
            </a:r>
            <a:r>
              <a:rPr lang="en-US" sz="1400" dirty="0" smtClean="0"/>
              <a:t> </a:t>
            </a:r>
            <a:r>
              <a:rPr lang="en-US" sz="1400" dirty="0"/>
              <a:t>December 2018.</a:t>
            </a:r>
          </a:p>
          <a:p>
            <a:pPr marL="285750" lvl="0" indent="-285750">
              <a:buFont typeface="Arial" panose="020B0604020202020204" pitchFamily="34" charset="0"/>
              <a:buChar char="•"/>
            </a:pPr>
            <a:r>
              <a:rPr lang="en-US" sz="1400" dirty="0"/>
              <a:t>New ceiling tiles, Carpet were installed in all offices, meeting rooms (except Cumberland), lobbies, Games Zone Billiard area, Rams Den, Fireside Bistro, and hallways.</a:t>
            </a:r>
          </a:p>
          <a:p>
            <a:pPr marL="285750" lvl="0" indent="-285750">
              <a:buFont typeface="Arial" panose="020B0604020202020204" pitchFamily="34" charset="0"/>
              <a:buChar char="•"/>
            </a:pPr>
            <a:r>
              <a:rPr lang="en-US" sz="1400" dirty="0" err="1"/>
              <a:t>Chartwells</a:t>
            </a:r>
            <a:r>
              <a:rPr lang="en-US" sz="1400" dirty="0"/>
              <a:t> renovated the Fireside Bistro complete with new serving </a:t>
            </a:r>
            <a:r>
              <a:rPr lang="en-US" sz="1400" dirty="0" smtClean="0"/>
              <a:t>line, equipment</a:t>
            </a:r>
            <a:r>
              <a:rPr lang="en-US" sz="1400" dirty="0"/>
              <a:t>, </a:t>
            </a:r>
            <a:r>
              <a:rPr lang="en-US" sz="1400" dirty="0" smtClean="0"/>
              <a:t>finishes, and soft furniture</a:t>
            </a:r>
            <a:r>
              <a:rPr lang="en-US" sz="1400" dirty="0" smtClean="0"/>
              <a:t> </a:t>
            </a:r>
            <a:r>
              <a:rPr lang="en-US" sz="1400" dirty="0"/>
              <a:t>in fall 2018 for a </a:t>
            </a:r>
            <a:r>
              <a:rPr lang="en-US" sz="1400" dirty="0" smtClean="0"/>
              <a:t>Starbucks “We Proudly Brew” </a:t>
            </a:r>
            <a:r>
              <a:rPr lang="en-US" sz="1400" dirty="0"/>
              <a:t>operation.</a:t>
            </a:r>
          </a:p>
          <a:p>
            <a:pPr marL="285750" lvl="0" indent="-285750">
              <a:buFont typeface="Arial" panose="020B0604020202020204" pitchFamily="34" charset="0"/>
              <a:buChar char="•"/>
            </a:pPr>
            <a:r>
              <a:rPr lang="en-US" sz="1400" dirty="0"/>
              <a:t>Two new energy efficient propane boilers were installed in late fall to replace the 1961 and 1973 original oil fired boilers.</a:t>
            </a:r>
          </a:p>
          <a:p>
            <a:pPr marL="285750" indent="-285750">
              <a:buFont typeface="Arial" panose="020B0604020202020204" pitchFamily="34" charset="0"/>
              <a:buChar char="•"/>
            </a:pPr>
            <a:r>
              <a:rPr lang="en-US" sz="1400" dirty="0"/>
              <a:t>Don </a:t>
            </a:r>
            <a:r>
              <a:rPr lang="en-US" sz="1400" dirty="0" err="1"/>
              <a:t>Rohel</a:t>
            </a:r>
            <a:r>
              <a:rPr lang="en-US" sz="1400" dirty="0"/>
              <a:t>, Student Center Director for more than 17 years retired on May 24</a:t>
            </a:r>
            <a:r>
              <a:rPr lang="en-US" sz="1400" baseline="30000" dirty="0"/>
              <a:t>th</a:t>
            </a:r>
            <a:r>
              <a:rPr lang="en-US" sz="1400" dirty="0"/>
              <a:t>, 2019.  Nicholas </a:t>
            </a:r>
            <a:r>
              <a:rPr lang="en-US" sz="1400" dirty="0" err="1"/>
              <a:t>Mummert</a:t>
            </a:r>
            <a:r>
              <a:rPr lang="en-US" sz="1400" dirty="0"/>
              <a:t> became the Student Center Operations Manager on May 28</a:t>
            </a:r>
            <a:r>
              <a:rPr lang="en-US" sz="1400" baseline="30000" dirty="0"/>
              <a:t>th</a:t>
            </a:r>
            <a:r>
              <a:rPr lang="en-US" sz="1400" dirty="0"/>
              <a:t>, 2019.</a:t>
            </a:r>
          </a:p>
          <a:p>
            <a:pPr marL="285750" indent="-285750">
              <a:buFont typeface="Arial" panose="020B0604020202020204" pitchFamily="34" charset="0"/>
              <a:buChar char="•"/>
            </a:pPr>
            <a:endParaRPr lang="en-US" sz="14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8807" y="3935392"/>
            <a:ext cx="3626815" cy="2922608"/>
          </a:xfrm>
          <a:prstGeom prst="rect">
            <a:avLst/>
          </a:prstGeom>
        </p:spPr>
      </p:pic>
    </p:spTree>
    <p:extLst>
      <p:ext uri="{BB962C8B-B14F-4D97-AF65-F5344CB8AC3E}">
        <p14:creationId xmlns:p14="http://schemas.microsoft.com/office/powerpoint/2010/main" val="2236758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3572</TotalTime>
  <Words>1489</Words>
  <Application>Microsoft Office PowerPoint</Application>
  <PresentationFormat>Widescreen</PresentationFormat>
  <Paragraphs>275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Shepherd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Auxiliary ENTERPRISE bookstore/dining services/residence life/rambler card/wellness center  Annual report for fiscal year 2017</dc:title>
  <dc:creator>SAbdulMu@shepherd.edu</dc:creator>
  <cp:lastModifiedBy>Jack Shaw</cp:lastModifiedBy>
  <cp:revision>289</cp:revision>
  <cp:lastPrinted>2019-03-27T13:20:35Z</cp:lastPrinted>
  <dcterms:created xsi:type="dcterms:W3CDTF">2017-10-03T12:36:20Z</dcterms:created>
  <dcterms:modified xsi:type="dcterms:W3CDTF">2020-01-27T20:23:31Z</dcterms:modified>
</cp:coreProperties>
</file>