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8" r:id="rId4"/>
    <p:sldId id="279" r:id="rId5"/>
    <p:sldId id="280" r:id="rId6"/>
    <p:sldId id="281" r:id="rId7"/>
    <p:sldId id="28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6" d="100"/>
          <a:sy n="36" d="100"/>
        </p:scale>
        <p:origin x="-187"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A2223-9DA5-410F-A567-B0B26FE4E813}"/>
              </a:ext>
            </a:extLst>
          </p:cNvPr>
          <p:cNvSpPr>
            <a:spLocks noGrp="1"/>
          </p:cNvSpPr>
          <p:nvPr>
            <p:ph type="ctrTitle" idx="4294967295"/>
          </p:nvPr>
        </p:nvSpPr>
        <p:spPr>
          <a:xfrm>
            <a:off x="2009775" y="1400175"/>
            <a:ext cx="8486775" cy="4095750"/>
          </a:xfrm>
        </p:spPr>
        <p:txBody>
          <a:bodyPr/>
          <a:lstStyle/>
          <a:p>
            <a:r>
              <a:rPr lang="en-US" b="1" dirty="0" smtClean="0"/>
              <a:t>The Gift of Wellness!</a:t>
            </a:r>
            <a:endParaRPr lang="en-US" b="1" dirty="0"/>
          </a:p>
        </p:txBody>
      </p:sp>
    </p:spTree>
    <p:extLst>
      <p:ext uri="{BB962C8B-B14F-4D97-AF65-F5344CB8AC3E}">
        <p14:creationId xmlns:p14="http://schemas.microsoft.com/office/powerpoint/2010/main" val="417735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02D58-98A3-4AEA-B26A-FFD895B4B47E}"/>
              </a:ext>
            </a:extLst>
          </p:cNvPr>
          <p:cNvSpPr>
            <a:spLocks noGrp="1"/>
          </p:cNvSpPr>
          <p:nvPr>
            <p:ph type="title"/>
          </p:nvPr>
        </p:nvSpPr>
        <p:spPr/>
        <p:txBody>
          <a:bodyPr/>
          <a:lstStyle/>
          <a:p>
            <a:r>
              <a:rPr lang="en-US" b="1" dirty="0" smtClean="0"/>
              <a:t>Gratitude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2512" y="3292475"/>
            <a:ext cx="2466975" cy="1847850"/>
          </a:xfrm>
        </p:spPr>
      </p:pic>
    </p:spTree>
    <p:extLst>
      <p:ext uri="{BB962C8B-B14F-4D97-AF65-F5344CB8AC3E}">
        <p14:creationId xmlns:p14="http://schemas.microsoft.com/office/powerpoint/2010/main" val="89533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04592B-CB76-4525-B8E2-F252C7D41A22}"/>
              </a:ext>
            </a:extLst>
          </p:cNvPr>
          <p:cNvSpPr>
            <a:spLocks noGrp="1"/>
          </p:cNvSpPr>
          <p:nvPr>
            <p:ph type="title"/>
          </p:nvPr>
        </p:nvSpPr>
        <p:spPr/>
        <p:txBody>
          <a:bodyPr/>
          <a:lstStyle/>
          <a:p>
            <a:r>
              <a:rPr lang="en-US" b="1" dirty="0"/>
              <a:t>Gratitude Practices</a:t>
            </a:r>
          </a:p>
        </p:txBody>
      </p:sp>
      <p:sp>
        <p:nvSpPr>
          <p:cNvPr id="3" name="Content Placeholder 2">
            <a:extLst>
              <a:ext uri="{FF2B5EF4-FFF2-40B4-BE49-F238E27FC236}">
                <a16:creationId xmlns:a16="http://schemas.microsoft.com/office/drawing/2014/main" xmlns="" id="{9A02AD6C-2606-414E-B788-AC3710350C7E}"/>
              </a:ext>
            </a:extLst>
          </p:cNvPr>
          <p:cNvSpPr>
            <a:spLocks noGrp="1"/>
          </p:cNvSpPr>
          <p:nvPr>
            <p:ph idx="1"/>
          </p:nvPr>
        </p:nvSpPr>
        <p:spPr/>
        <p:txBody>
          <a:bodyPr>
            <a:normAutofit/>
          </a:bodyPr>
          <a:lstStyle/>
          <a:p>
            <a:r>
              <a:rPr lang="en-US" dirty="0"/>
              <a:t>3 Good Things</a:t>
            </a:r>
          </a:p>
          <a:p>
            <a:pPr>
              <a:buFont typeface="Wingdings" panose="05000000000000000000" pitchFamily="2" charset="2"/>
              <a:buChar char="ü"/>
            </a:pPr>
            <a:r>
              <a:rPr lang="en-US" dirty="0"/>
              <a:t>Write three things that happened over the course of your day that you are grateful for</a:t>
            </a:r>
          </a:p>
          <a:p>
            <a:pPr>
              <a:buFont typeface="Wingdings" panose="05000000000000000000" pitchFamily="2" charset="2"/>
              <a:buChar char="ü"/>
            </a:pPr>
            <a:r>
              <a:rPr lang="en-US" dirty="0"/>
              <a:t>Big or small occurrences</a:t>
            </a:r>
          </a:p>
          <a:p>
            <a:pPr>
              <a:buFont typeface="Wingdings" panose="05000000000000000000" pitchFamily="2" charset="2"/>
              <a:buChar char="ü"/>
            </a:pPr>
            <a:r>
              <a:rPr lang="en-US" dirty="0"/>
              <a:t>Optional; write more in-depth about one of these occurrences</a:t>
            </a:r>
          </a:p>
        </p:txBody>
      </p:sp>
    </p:spTree>
    <p:extLst>
      <p:ext uri="{BB962C8B-B14F-4D97-AF65-F5344CB8AC3E}">
        <p14:creationId xmlns:p14="http://schemas.microsoft.com/office/powerpoint/2010/main" val="374410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152E4-5F06-4707-BAF6-FB4E89F06A15}"/>
              </a:ext>
            </a:extLst>
          </p:cNvPr>
          <p:cNvSpPr>
            <a:spLocks noGrp="1"/>
          </p:cNvSpPr>
          <p:nvPr>
            <p:ph type="title"/>
          </p:nvPr>
        </p:nvSpPr>
        <p:spPr>
          <a:xfrm>
            <a:off x="1295402" y="714376"/>
            <a:ext cx="9601196" cy="1571624"/>
          </a:xfrm>
        </p:spPr>
        <p:txBody>
          <a:bodyPr>
            <a:normAutofit fontScale="90000"/>
          </a:bodyPr>
          <a:lstStyle/>
          <a:p>
            <a:r>
              <a:rPr lang="en-US" sz="4900" b="1" dirty="0"/>
              <a:t>Savoring</a:t>
            </a:r>
            <a:r>
              <a:rPr lang="en-US" dirty="0"/>
              <a:t/>
            </a:r>
            <a:br>
              <a:rPr lang="en-US" dirty="0"/>
            </a:br>
            <a:r>
              <a:rPr lang="en-US" sz="4000" dirty="0"/>
              <a:t>The act of stepping outside an experience to review and appreciate it.</a:t>
            </a:r>
          </a:p>
        </p:txBody>
      </p:sp>
      <p:sp>
        <p:nvSpPr>
          <p:cNvPr id="3" name="Content Placeholder 2">
            <a:extLst>
              <a:ext uri="{FF2B5EF4-FFF2-40B4-BE49-F238E27FC236}">
                <a16:creationId xmlns:a16="http://schemas.microsoft.com/office/drawing/2014/main" xmlns="" id="{7C175FB1-C748-4E32-AB7D-9C0789A63C8D}"/>
              </a:ext>
            </a:extLst>
          </p:cNvPr>
          <p:cNvSpPr>
            <a:spLocks noGrp="1"/>
          </p:cNvSpPr>
          <p:nvPr>
            <p:ph idx="1"/>
          </p:nvPr>
        </p:nvSpPr>
        <p:spPr/>
        <p:txBody>
          <a:bodyPr>
            <a:normAutofit fontScale="85000" lnSpcReduction="20000"/>
          </a:bodyPr>
          <a:lstStyle/>
          <a:p>
            <a:pPr marL="0" indent="0">
              <a:buNone/>
            </a:pPr>
            <a:endParaRPr lang="en-US" dirty="0"/>
          </a:p>
          <a:p>
            <a:pPr>
              <a:buFont typeface="Wingdings" panose="05000000000000000000" pitchFamily="2" charset="2"/>
              <a:buChar char="ü"/>
            </a:pPr>
            <a:r>
              <a:rPr lang="en-US" dirty="0"/>
              <a:t>Talking to another person about how good it was/how good you felt</a:t>
            </a:r>
          </a:p>
          <a:p>
            <a:pPr>
              <a:buFont typeface="Wingdings" panose="05000000000000000000" pitchFamily="2" charset="2"/>
              <a:buChar char="ü"/>
            </a:pPr>
            <a:r>
              <a:rPr lang="en-US" dirty="0"/>
              <a:t>Looking for people to share it with</a:t>
            </a:r>
          </a:p>
          <a:p>
            <a:pPr>
              <a:buFont typeface="Wingdings" panose="05000000000000000000" pitchFamily="2" charset="2"/>
              <a:buChar char="ü"/>
            </a:pPr>
            <a:r>
              <a:rPr lang="en-US" dirty="0"/>
              <a:t>Thinking about what a lucky person I am!</a:t>
            </a:r>
          </a:p>
          <a:p>
            <a:pPr>
              <a:buFont typeface="Wingdings" panose="05000000000000000000" pitchFamily="2" charset="2"/>
              <a:buChar char="ü"/>
            </a:pPr>
            <a:r>
              <a:rPr lang="en-US" dirty="0"/>
              <a:t>Thinking about sharing this later with others.</a:t>
            </a:r>
          </a:p>
          <a:p>
            <a:pPr>
              <a:buFont typeface="Wingdings" panose="05000000000000000000" pitchFamily="2" charset="2"/>
              <a:buChar char="ü"/>
            </a:pPr>
            <a:r>
              <a:rPr lang="en-US" dirty="0"/>
              <a:t>Showing physical expressions of energy; laughing, giggling, jumping up and down with glee</a:t>
            </a:r>
          </a:p>
          <a:p>
            <a:pPr>
              <a:buFont typeface="Wingdings" panose="05000000000000000000" pitchFamily="2" charset="2"/>
              <a:buChar char="ü"/>
            </a:pPr>
            <a:r>
              <a:rPr lang="en-US" dirty="0"/>
              <a:t>Telling yourself how proud you are to have noticed or done this</a:t>
            </a:r>
          </a:p>
          <a:p>
            <a:pPr>
              <a:buFont typeface="Wingdings" panose="05000000000000000000" pitchFamily="2" charset="2"/>
              <a:buChar char="ü"/>
            </a:pPr>
            <a:r>
              <a:rPr lang="en-US" dirty="0"/>
              <a:t>Thinking only about the present; being totally absorbed</a:t>
            </a:r>
          </a:p>
          <a:p>
            <a:endParaRPr lang="en-US" dirty="0"/>
          </a:p>
        </p:txBody>
      </p:sp>
    </p:spTree>
    <p:extLst>
      <p:ext uri="{BB962C8B-B14F-4D97-AF65-F5344CB8AC3E}">
        <p14:creationId xmlns:p14="http://schemas.microsoft.com/office/powerpoint/2010/main" val="275475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EFA9B-1F14-49DB-B14C-2F9B80B5B4F3}"/>
              </a:ext>
            </a:extLst>
          </p:cNvPr>
          <p:cNvSpPr>
            <a:spLocks noGrp="1"/>
          </p:cNvSpPr>
          <p:nvPr>
            <p:ph type="title"/>
          </p:nvPr>
        </p:nvSpPr>
        <p:spPr/>
        <p:txBody>
          <a:bodyPr/>
          <a:lstStyle/>
          <a:p>
            <a:r>
              <a:rPr lang="en-US" b="1" dirty="0"/>
              <a:t>Thank you!</a:t>
            </a:r>
          </a:p>
        </p:txBody>
      </p:sp>
      <p:sp>
        <p:nvSpPr>
          <p:cNvPr id="3" name="Content Placeholder 2">
            <a:extLst>
              <a:ext uri="{FF2B5EF4-FFF2-40B4-BE49-F238E27FC236}">
                <a16:creationId xmlns:a16="http://schemas.microsoft.com/office/drawing/2014/main" xmlns="" id="{112570D5-7398-4A86-9E72-082E0393B7DC}"/>
              </a:ext>
            </a:extLst>
          </p:cNvPr>
          <p:cNvSpPr>
            <a:spLocks noGrp="1"/>
          </p:cNvSpPr>
          <p:nvPr>
            <p:ph idx="1"/>
          </p:nvPr>
        </p:nvSpPr>
        <p:spPr/>
        <p:txBody>
          <a:bodyPr/>
          <a:lstStyle/>
          <a:p>
            <a:r>
              <a:rPr lang="en-US" dirty="0"/>
              <a:t>Write a thank you letter or letter of gratitude to someone who has helped you or has been especially kind to you but has never properly been thanked. Then, deliver that letter in person!</a:t>
            </a:r>
          </a:p>
        </p:txBody>
      </p:sp>
    </p:spTree>
    <p:extLst>
      <p:ext uri="{BB962C8B-B14F-4D97-AF65-F5344CB8AC3E}">
        <p14:creationId xmlns:p14="http://schemas.microsoft.com/office/powerpoint/2010/main" val="104223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Sleepy Time</a:t>
            </a:r>
            <a:endParaRPr lang="en-US" b="1" dirty="0"/>
          </a:p>
        </p:txBody>
      </p:sp>
      <p:sp>
        <p:nvSpPr>
          <p:cNvPr id="3" name="Content Placeholder 2"/>
          <p:cNvSpPr>
            <a:spLocks noGrp="1"/>
          </p:cNvSpPr>
          <p:nvPr>
            <p:ph idx="1"/>
          </p:nvPr>
        </p:nvSpPr>
        <p:spPr/>
        <p:txBody>
          <a:bodyPr>
            <a:normAutofit/>
          </a:bodyPr>
          <a:lstStyle/>
          <a:p>
            <a:r>
              <a:rPr lang="en-US" dirty="0" smtClean="0"/>
              <a:t>Restorative sleep helps to balance the brain and has a strong effect on our mood</a:t>
            </a:r>
          </a:p>
          <a:p>
            <a:r>
              <a:rPr lang="en-US" dirty="0" smtClean="0"/>
              <a:t>Sleep schedule – make one and stick to it!</a:t>
            </a:r>
          </a:p>
          <a:p>
            <a:r>
              <a:rPr lang="en-US" dirty="0" smtClean="0"/>
              <a:t>Relaxing bedtime rituals</a:t>
            </a:r>
          </a:p>
          <a:p>
            <a:r>
              <a:rPr lang="en-US" dirty="0" smtClean="0"/>
              <a:t>Daily exercise</a:t>
            </a:r>
          </a:p>
          <a:p>
            <a:r>
              <a:rPr lang="en-US" dirty="0" smtClean="0"/>
              <a:t>Evaluate your room…Dark? Quiet? Cool?</a:t>
            </a:r>
          </a:p>
        </p:txBody>
      </p:sp>
    </p:spTree>
    <p:extLst>
      <p:ext uri="{BB962C8B-B14F-4D97-AF65-F5344CB8AC3E}">
        <p14:creationId xmlns:p14="http://schemas.microsoft.com/office/powerpoint/2010/main" val="813475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b="1" dirty="0" smtClean="0"/>
              <a:t>Living your longest life…</a:t>
            </a:r>
            <a:endParaRPr lang="en-US" b="1" dirty="0"/>
          </a:p>
        </p:txBody>
      </p:sp>
      <p:sp>
        <p:nvSpPr>
          <p:cNvPr id="3" name="Content Placeholder 2"/>
          <p:cNvSpPr>
            <a:spLocks noGrp="1"/>
          </p:cNvSpPr>
          <p:nvPr>
            <p:ph idx="1"/>
          </p:nvPr>
        </p:nvSpPr>
        <p:spPr/>
        <p:txBody>
          <a:bodyPr>
            <a:normAutofit lnSpcReduction="10000"/>
          </a:bodyPr>
          <a:lstStyle/>
          <a:p>
            <a:r>
              <a:rPr lang="en-US" dirty="0" smtClean="0"/>
              <a:t>Aging well</a:t>
            </a:r>
          </a:p>
          <a:p>
            <a:pPr>
              <a:buFont typeface="Wingdings" panose="05000000000000000000" pitchFamily="2" charset="2"/>
              <a:buChar char="ü"/>
            </a:pPr>
            <a:r>
              <a:rPr lang="en-US" dirty="0" smtClean="0"/>
              <a:t>Meditation practice</a:t>
            </a:r>
          </a:p>
          <a:p>
            <a:pPr>
              <a:buFont typeface="Wingdings" panose="05000000000000000000" pitchFamily="2" charset="2"/>
              <a:buChar char="ü"/>
            </a:pPr>
            <a:r>
              <a:rPr lang="en-US" dirty="0" smtClean="0"/>
              <a:t>Wide social support</a:t>
            </a:r>
          </a:p>
          <a:p>
            <a:pPr>
              <a:buFont typeface="Wingdings" panose="05000000000000000000" pitchFamily="2" charset="2"/>
              <a:buChar char="ü"/>
            </a:pPr>
            <a:r>
              <a:rPr lang="en-US" dirty="0" smtClean="0"/>
              <a:t>Close emotional and familial relationships</a:t>
            </a:r>
          </a:p>
          <a:p>
            <a:pPr>
              <a:buFont typeface="Wingdings" panose="05000000000000000000" pitchFamily="2" charset="2"/>
              <a:buChar char="ü"/>
            </a:pPr>
            <a:r>
              <a:rPr lang="en-US" dirty="0" smtClean="0"/>
              <a:t>Good sleep with daily activity</a:t>
            </a:r>
          </a:p>
          <a:p>
            <a:pPr>
              <a:buFont typeface="Wingdings" panose="05000000000000000000" pitchFamily="2" charset="2"/>
              <a:buChar char="ü"/>
            </a:pPr>
            <a:r>
              <a:rPr lang="en-US" dirty="0" smtClean="0"/>
              <a:t>Life-long curiosity</a:t>
            </a:r>
          </a:p>
          <a:p>
            <a:pPr>
              <a:buFont typeface="Wingdings" panose="05000000000000000000" pitchFamily="2" charset="2"/>
              <a:buChar char="ü"/>
            </a:pPr>
            <a:r>
              <a:rPr lang="en-US" dirty="0" smtClean="0"/>
              <a:t>Willingness to undertake new challenges</a:t>
            </a:r>
            <a:endParaRPr lang="en-US" dirty="0"/>
          </a:p>
        </p:txBody>
      </p:sp>
    </p:spTree>
    <p:extLst>
      <p:ext uri="{BB962C8B-B14F-4D97-AF65-F5344CB8AC3E}">
        <p14:creationId xmlns:p14="http://schemas.microsoft.com/office/powerpoint/2010/main" val="4879637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1251</TotalTime>
  <Words>224</Words>
  <Application>Microsoft Office PowerPoint</Application>
  <PresentationFormat>Custom</PresentationFormat>
  <Paragraphs>32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Organic</vt:lpstr>
      <vt:lpstr>The Gift of Wellness!</vt:lpstr>
      <vt:lpstr>Gratitude</vt:lpstr>
      <vt:lpstr>Gratitude Practices</vt:lpstr>
      <vt:lpstr>Savoring The act of stepping outside an experience to review and appreciate it.</vt:lpstr>
      <vt:lpstr>Thank you!</vt:lpstr>
      <vt:lpstr>Sleepy Time</vt:lpstr>
      <vt:lpstr>Living your longest life…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 for Client Success – Take 2</dc:title>
  <dc:creator>Wendy Baracka</dc:creator>
  <cp:lastModifiedBy>shollida</cp:lastModifiedBy>
  <cp:revision>33</cp:revision>
  <dcterms:created xsi:type="dcterms:W3CDTF">2017-08-01T20:50:29Z</dcterms:created>
  <dcterms:modified xsi:type="dcterms:W3CDTF">2019-01-28T14:43:38Z</dcterms:modified>
</cp:coreProperties>
</file>