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257" r:id="rId2"/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08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E6F1C-15B4-443F-81C4-F373DA3C00AD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1A6DE-02D0-4605-8A84-DD5B48887277}">
      <dgm:prSet phldrT="[Text]" custT="1"/>
      <dgm:spPr/>
      <dgm:t>
        <a:bodyPr/>
        <a:lstStyle/>
        <a:p>
          <a:r>
            <a:rPr lang="en-US" sz="1800" b="0" dirty="0"/>
            <a:t>1.  Outcomes</a:t>
          </a:r>
        </a:p>
      </dgm:t>
    </dgm:pt>
    <dgm:pt modelId="{8754E4D7-FE3C-4BC8-848E-8D86CBEF0AD6}" type="parTrans" cxnId="{F07AD767-D297-4AA3-AA5C-9F10536BAC4D}">
      <dgm:prSet/>
      <dgm:spPr/>
      <dgm:t>
        <a:bodyPr/>
        <a:lstStyle/>
        <a:p>
          <a:endParaRPr lang="en-US"/>
        </a:p>
      </dgm:t>
    </dgm:pt>
    <dgm:pt modelId="{CBFE7E84-62A8-4BB2-8A55-F3FD81EBC4BC}" type="sibTrans" cxnId="{F07AD767-D297-4AA3-AA5C-9F10536BAC4D}">
      <dgm:prSet/>
      <dgm:spPr/>
      <dgm:t>
        <a:bodyPr/>
        <a:lstStyle/>
        <a:p>
          <a:endParaRPr lang="en-US"/>
        </a:p>
      </dgm:t>
    </dgm:pt>
    <dgm:pt modelId="{C42817B7-3304-4A10-8902-0A5068147957}">
      <dgm:prSet phldrT="[Text]" custT="1"/>
      <dgm:spPr/>
      <dgm:t>
        <a:bodyPr/>
        <a:lstStyle/>
        <a:p>
          <a:r>
            <a:rPr lang="en-US" sz="1800" b="0" dirty="0"/>
            <a:t>2.  Measure (method)</a:t>
          </a:r>
        </a:p>
      </dgm:t>
    </dgm:pt>
    <dgm:pt modelId="{675EFF86-1B42-4F50-89E9-9E7D6E3D23E1}" type="parTrans" cxnId="{655A0CE8-6F87-4D81-873D-0B62E64D3B30}">
      <dgm:prSet/>
      <dgm:spPr/>
      <dgm:t>
        <a:bodyPr/>
        <a:lstStyle/>
        <a:p>
          <a:endParaRPr lang="en-US"/>
        </a:p>
      </dgm:t>
    </dgm:pt>
    <dgm:pt modelId="{D859FAC5-D671-4B07-A8A9-9F97C6D39DEB}" type="sibTrans" cxnId="{655A0CE8-6F87-4D81-873D-0B62E64D3B30}">
      <dgm:prSet/>
      <dgm:spPr/>
      <dgm:t>
        <a:bodyPr/>
        <a:lstStyle/>
        <a:p>
          <a:endParaRPr lang="en-US"/>
        </a:p>
      </dgm:t>
    </dgm:pt>
    <dgm:pt modelId="{E13B57D3-269D-4AAD-9AED-C608B1D99C84}">
      <dgm:prSet phldrT="[Text]" custT="1"/>
      <dgm:spPr/>
      <dgm:t>
        <a:bodyPr/>
        <a:lstStyle/>
        <a:p>
          <a:r>
            <a:rPr lang="en-US" sz="1800" b="1" dirty="0"/>
            <a:t>3.  </a:t>
          </a:r>
          <a:r>
            <a:rPr lang="en-US" sz="1800" b="0" dirty="0"/>
            <a:t>Benchmarks</a:t>
          </a:r>
        </a:p>
      </dgm:t>
    </dgm:pt>
    <dgm:pt modelId="{65348A3A-F6DA-4E64-B8EF-714FBF4E52A1}" type="parTrans" cxnId="{21805FF4-2C86-4658-A215-2E243494471C}">
      <dgm:prSet/>
      <dgm:spPr/>
      <dgm:t>
        <a:bodyPr/>
        <a:lstStyle/>
        <a:p>
          <a:endParaRPr lang="en-US"/>
        </a:p>
      </dgm:t>
    </dgm:pt>
    <dgm:pt modelId="{25F01BC0-E061-4217-8036-87D455415551}" type="sibTrans" cxnId="{21805FF4-2C86-4658-A215-2E243494471C}">
      <dgm:prSet/>
      <dgm:spPr/>
      <dgm:t>
        <a:bodyPr/>
        <a:lstStyle/>
        <a:p>
          <a:endParaRPr lang="en-US"/>
        </a:p>
      </dgm:t>
    </dgm:pt>
    <dgm:pt modelId="{C995ECB6-4E40-4002-9B72-E2D484470CF9}">
      <dgm:prSet phldrT="[Text]" custT="1"/>
      <dgm:spPr/>
      <dgm:t>
        <a:bodyPr/>
        <a:lstStyle/>
        <a:p>
          <a:r>
            <a:rPr lang="en-US" sz="2000" b="1" dirty="0"/>
            <a:t>4.  Results</a:t>
          </a:r>
        </a:p>
      </dgm:t>
    </dgm:pt>
    <dgm:pt modelId="{0E2EFBD7-4929-479D-85F6-74C92CFFFE32}" type="parTrans" cxnId="{C3440E59-9E18-4AB8-9367-B7859FAA7A88}">
      <dgm:prSet/>
      <dgm:spPr/>
      <dgm:t>
        <a:bodyPr/>
        <a:lstStyle/>
        <a:p>
          <a:endParaRPr lang="en-US"/>
        </a:p>
      </dgm:t>
    </dgm:pt>
    <dgm:pt modelId="{39305D1B-278B-45E3-A5D8-3B028C84BF81}" type="sibTrans" cxnId="{C3440E59-9E18-4AB8-9367-B7859FAA7A88}">
      <dgm:prSet/>
      <dgm:spPr/>
      <dgm:t>
        <a:bodyPr/>
        <a:lstStyle/>
        <a:p>
          <a:endParaRPr lang="en-US"/>
        </a:p>
      </dgm:t>
    </dgm:pt>
    <dgm:pt modelId="{D483E68B-FA52-48E4-9D23-4D2B22B792FA}">
      <dgm:prSet phldrT="[Text]" custT="1"/>
      <dgm:spPr/>
      <dgm:t>
        <a:bodyPr/>
        <a:lstStyle/>
        <a:p>
          <a:r>
            <a:rPr lang="en-US" sz="2400" b="1" dirty="0"/>
            <a:t>5.  </a:t>
          </a:r>
          <a:r>
            <a:rPr lang="en-US" sz="2000" b="1" dirty="0"/>
            <a:t>Analysis</a:t>
          </a:r>
        </a:p>
      </dgm:t>
    </dgm:pt>
    <dgm:pt modelId="{A77D3B61-3A0D-4A51-A8BC-E9147C4ED800}" type="parTrans" cxnId="{EB51139A-8BFA-4B3D-910D-8037C9047032}">
      <dgm:prSet/>
      <dgm:spPr/>
      <dgm:t>
        <a:bodyPr/>
        <a:lstStyle/>
        <a:p>
          <a:endParaRPr lang="en-US"/>
        </a:p>
      </dgm:t>
    </dgm:pt>
    <dgm:pt modelId="{0BFB642C-EA87-40CE-A4E4-6E03ADE52248}" type="sibTrans" cxnId="{EB51139A-8BFA-4B3D-910D-8037C9047032}">
      <dgm:prSet/>
      <dgm:spPr/>
      <dgm:t>
        <a:bodyPr/>
        <a:lstStyle/>
        <a:p>
          <a:endParaRPr lang="en-US"/>
        </a:p>
      </dgm:t>
    </dgm:pt>
    <dgm:pt modelId="{9ABE2CFE-CD66-48A8-B1F4-DC8C7B70821C}" type="pres">
      <dgm:prSet presAssocID="{C73E6F1C-15B4-443F-81C4-F373DA3C00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D2ACA2-ABE2-4050-98ED-B2F5FDBB4A3D}" type="pres">
      <dgm:prSet presAssocID="{7671A6DE-02D0-4605-8A84-DD5B48887277}" presName="dummy" presStyleCnt="0"/>
      <dgm:spPr/>
    </dgm:pt>
    <dgm:pt modelId="{977E5757-3167-4B66-A8F9-E8DFDEF566DC}" type="pres">
      <dgm:prSet presAssocID="{7671A6DE-02D0-4605-8A84-DD5B48887277}" presName="node" presStyleLbl="revTx" presStyleIdx="0" presStyleCnt="5" custScaleX="226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BF0F8-CA46-42F9-9C11-4A0F336E0696}" type="pres">
      <dgm:prSet presAssocID="{CBFE7E84-62A8-4BB2-8A55-F3FD81EBC4BC}" presName="sibTrans" presStyleLbl="node1" presStyleIdx="0" presStyleCnt="5"/>
      <dgm:spPr/>
      <dgm:t>
        <a:bodyPr/>
        <a:lstStyle/>
        <a:p>
          <a:endParaRPr lang="en-US"/>
        </a:p>
      </dgm:t>
    </dgm:pt>
    <dgm:pt modelId="{B9D1123A-7676-4311-B1D0-03D58F24AD8D}" type="pres">
      <dgm:prSet presAssocID="{C42817B7-3304-4A10-8902-0A5068147957}" presName="dummy" presStyleCnt="0"/>
      <dgm:spPr/>
    </dgm:pt>
    <dgm:pt modelId="{C38E52A3-AC4C-4A81-9C35-6B42882082D6}" type="pres">
      <dgm:prSet presAssocID="{C42817B7-3304-4A10-8902-0A5068147957}" presName="node" presStyleLbl="revTx" presStyleIdx="1" presStyleCnt="5" custScaleX="176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076D0C-474D-419A-8BED-E8DA5F539DE6}" type="pres">
      <dgm:prSet presAssocID="{D859FAC5-D671-4B07-A8A9-9F97C6D39DEB}" presName="sibTrans" presStyleLbl="node1" presStyleIdx="1" presStyleCnt="5" custScaleX="117781" custLinFactNeighborX="2458" custLinFactNeighborY="1089"/>
      <dgm:spPr/>
      <dgm:t>
        <a:bodyPr/>
        <a:lstStyle/>
        <a:p>
          <a:endParaRPr lang="en-US"/>
        </a:p>
      </dgm:t>
    </dgm:pt>
    <dgm:pt modelId="{9CCF3147-4F93-421F-8145-371E3B57F507}" type="pres">
      <dgm:prSet presAssocID="{E13B57D3-269D-4AAD-9AED-C608B1D99C84}" presName="dummy" presStyleCnt="0"/>
      <dgm:spPr/>
    </dgm:pt>
    <dgm:pt modelId="{3B5C9D95-6360-4BFA-9F86-939634C67866}" type="pres">
      <dgm:prSet presAssocID="{E13B57D3-269D-4AAD-9AED-C608B1D99C84}" presName="node" presStyleLbl="revTx" presStyleIdx="2" presStyleCnt="5" custScaleX="187981" custScaleY="128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7470E-5936-4426-90B4-608DA6328483}" type="pres">
      <dgm:prSet presAssocID="{25F01BC0-E061-4217-8036-87D455415551}" presName="sibTrans" presStyleLbl="node1" presStyleIdx="2" presStyleCnt="5" custScaleX="110890" custLinFactNeighborX="-4800" custLinFactNeighborY="137"/>
      <dgm:spPr/>
      <dgm:t>
        <a:bodyPr/>
        <a:lstStyle/>
        <a:p>
          <a:endParaRPr lang="en-US"/>
        </a:p>
      </dgm:t>
    </dgm:pt>
    <dgm:pt modelId="{13824FEB-DA42-457D-B73F-17EBB425C0EC}" type="pres">
      <dgm:prSet presAssocID="{C995ECB6-4E40-4002-9B72-E2D484470CF9}" presName="dummy" presStyleCnt="0"/>
      <dgm:spPr/>
    </dgm:pt>
    <dgm:pt modelId="{15B1D493-2E4A-4DE0-9201-257AD89B960E}" type="pres">
      <dgm:prSet presAssocID="{C995ECB6-4E40-4002-9B72-E2D484470CF9}" presName="node" presStyleLbl="revTx" presStyleIdx="3" presStyleCnt="5" custRadScaleRad="96042" custRadScaleInc="19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7F3F9-BB35-4508-A066-BA48E66DD286}" type="pres">
      <dgm:prSet presAssocID="{39305D1B-278B-45E3-A5D8-3B028C84BF81}" presName="sibTrans" presStyleLbl="node1" presStyleIdx="3" presStyleCnt="5"/>
      <dgm:spPr/>
      <dgm:t>
        <a:bodyPr/>
        <a:lstStyle/>
        <a:p>
          <a:endParaRPr lang="en-US"/>
        </a:p>
      </dgm:t>
    </dgm:pt>
    <dgm:pt modelId="{811E3534-BE14-4AA5-AD53-6FC637E9B7D9}" type="pres">
      <dgm:prSet presAssocID="{D483E68B-FA52-48E4-9D23-4D2B22B792FA}" presName="dummy" presStyleCnt="0"/>
      <dgm:spPr/>
    </dgm:pt>
    <dgm:pt modelId="{AE06B105-40FB-4972-A4D8-3EB154B7EEE3}" type="pres">
      <dgm:prSet presAssocID="{D483E68B-FA52-48E4-9D23-4D2B22B792FA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DC113-AC10-4F9B-9E40-876AA4479E58}" type="pres">
      <dgm:prSet presAssocID="{0BFB642C-EA87-40CE-A4E4-6E03ADE52248}" presName="sibTrans" presStyleLbl="node1" presStyleIdx="4" presStyleCnt="5" custLinFactNeighborX="4273" custLinFactNeighborY="6433"/>
      <dgm:spPr/>
      <dgm:t>
        <a:bodyPr/>
        <a:lstStyle/>
        <a:p>
          <a:endParaRPr lang="en-US"/>
        </a:p>
      </dgm:t>
    </dgm:pt>
  </dgm:ptLst>
  <dgm:cxnLst>
    <dgm:cxn modelId="{21805FF4-2C86-4658-A215-2E243494471C}" srcId="{C73E6F1C-15B4-443F-81C4-F373DA3C00AD}" destId="{E13B57D3-269D-4AAD-9AED-C608B1D99C84}" srcOrd="2" destOrd="0" parTransId="{65348A3A-F6DA-4E64-B8EF-714FBF4E52A1}" sibTransId="{25F01BC0-E061-4217-8036-87D455415551}"/>
    <dgm:cxn modelId="{2F2C9924-4999-49F4-BB30-D2E0072ECA1C}" type="presOf" srcId="{C42817B7-3304-4A10-8902-0A5068147957}" destId="{C38E52A3-AC4C-4A81-9C35-6B42882082D6}" srcOrd="0" destOrd="0" presId="urn:microsoft.com/office/officeart/2005/8/layout/cycle1"/>
    <dgm:cxn modelId="{E2D501BB-A0D6-48EB-93F8-A167AE0C6E9E}" type="presOf" srcId="{C73E6F1C-15B4-443F-81C4-F373DA3C00AD}" destId="{9ABE2CFE-CD66-48A8-B1F4-DC8C7B70821C}" srcOrd="0" destOrd="0" presId="urn:microsoft.com/office/officeart/2005/8/layout/cycle1"/>
    <dgm:cxn modelId="{F07AD767-D297-4AA3-AA5C-9F10536BAC4D}" srcId="{C73E6F1C-15B4-443F-81C4-F373DA3C00AD}" destId="{7671A6DE-02D0-4605-8A84-DD5B48887277}" srcOrd="0" destOrd="0" parTransId="{8754E4D7-FE3C-4BC8-848E-8D86CBEF0AD6}" sibTransId="{CBFE7E84-62A8-4BB2-8A55-F3FD81EBC4BC}"/>
    <dgm:cxn modelId="{5C6C000D-CC6F-47E5-8265-EC0A3AA2562B}" type="presOf" srcId="{25F01BC0-E061-4217-8036-87D455415551}" destId="{AA17470E-5936-4426-90B4-608DA6328483}" srcOrd="0" destOrd="0" presId="urn:microsoft.com/office/officeart/2005/8/layout/cycle1"/>
    <dgm:cxn modelId="{0856C378-7B88-47D8-83B1-A83A7C46725F}" type="presOf" srcId="{D483E68B-FA52-48E4-9D23-4D2B22B792FA}" destId="{AE06B105-40FB-4972-A4D8-3EB154B7EEE3}" srcOrd="0" destOrd="0" presId="urn:microsoft.com/office/officeart/2005/8/layout/cycle1"/>
    <dgm:cxn modelId="{A96C987C-CEE7-418D-B6D8-BBEF7AB74D01}" type="presOf" srcId="{0BFB642C-EA87-40CE-A4E4-6E03ADE52248}" destId="{33DDC113-AC10-4F9B-9E40-876AA4479E58}" srcOrd="0" destOrd="0" presId="urn:microsoft.com/office/officeart/2005/8/layout/cycle1"/>
    <dgm:cxn modelId="{655A0CE8-6F87-4D81-873D-0B62E64D3B30}" srcId="{C73E6F1C-15B4-443F-81C4-F373DA3C00AD}" destId="{C42817B7-3304-4A10-8902-0A5068147957}" srcOrd="1" destOrd="0" parTransId="{675EFF86-1B42-4F50-89E9-9E7D6E3D23E1}" sibTransId="{D859FAC5-D671-4B07-A8A9-9F97C6D39DEB}"/>
    <dgm:cxn modelId="{C3440E59-9E18-4AB8-9367-B7859FAA7A88}" srcId="{C73E6F1C-15B4-443F-81C4-F373DA3C00AD}" destId="{C995ECB6-4E40-4002-9B72-E2D484470CF9}" srcOrd="3" destOrd="0" parTransId="{0E2EFBD7-4929-479D-85F6-74C92CFFFE32}" sibTransId="{39305D1B-278B-45E3-A5D8-3B028C84BF81}"/>
    <dgm:cxn modelId="{D5D42485-CC84-4E41-BDA2-FFA67395A6E3}" type="presOf" srcId="{39305D1B-278B-45E3-A5D8-3B028C84BF81}" destId="{7FC7F3F9-BB35-4508-A066-BA48E66DD286}" srcOrd="0" destOrd="0" presId="urn:microsoft.com/office/officeart/2005/8/layout/cycle1"/>
    <dgm:cxn modelId="{EB51139A-8BFA-4B3D-910D-8037C9047032}" srcId="{C73E6F1C-15B4-443F-81C4-F373DA3C00AD}" destId="{D483E68B-FA52-48E4-9D23-4D2B22B792FA}" srcOrd="4" destOrd="0" parTransId="{A77D3B61-3A0D-4A51-A8BC-E9147C4ED800}" sibTransId="{0BFB642C-EA87-40CE-A4E4-6E03ADE52248}"/>
    <dgm:cxn modelId="{D6D0C5B2-F96B-423A-8824-D32486C2B1EC}" type="presOf" srcId="{D859FAC5-D671-4B07-A8A9-9F97C6D39DEB}" destId="{19076D0C-474D-419A-8BED-E8DA5F539DE6}" srcOrd="0" destOrd="0" presId="urn:microsoft.com/office/officeart/2005/8/layout/cycle1"/>
    <dgm:cxn modelId="{A08DEFB9-EAB8-4625-ABAF-0D774A2A8FDF}" type="presOf" srcId="{CBFE7E84-62A8-4BB2-8A55-F3FD81EBC4BC}" destId="{BB5BF0F8-CA46-42F9-9C11-4A0F336E0696}" srcOrd="0" destOrd="0" presId="urn:microsoft.com/office/officeart/2005/8/layout/cycle1"/>
    <dgm:cxn modelId="{971BC694-0292-4413-BE1C-D6F75915FDAF}" type="presOf" srcId="{7671A6DE-02D0-4605-8A84-DD5B48887277}" destId="{977E5757-3167-4B66-A8F9-E8DFDEF566DC}" srcOrd="0" destOrd="0" presId="urn:microsoft.com/office/officeart/2005/8/layout/cycle1"/>
    <dgm:cxn modelId="{E7A91FBE-0D76-4E4D-B611-50D6196C9759}" type="presOf" srcId="{E13B57D3-269D-4AAD-9AED-C608B1D99C84}" destId="{3B5C9D95-6360-4BFA-9F86-939634C67866}" srcOrd="0" destOrd="0" presId="urn:microsoft.com/office/officeart/2005/8/layout/cycle1"/>
    <dgm:cxn modelId="{7344BF7D-2858-486C-A336-AC18B593278D}" type="presOf" srcId="{C995ECB6-4E40-4002-9B72-E2D484470CF9}" destId="{15B1D493-2E4A-4DE0-9201-257AD89B960E}" srcOrd="0" destOrd="0" presId="urn:microsoft.com/office/officeart/2005/8/layout/cycle1"/>
    <dgm:cxn modelId="{934AD40B-E21D-49CE-94B4-1A57E0B92AAF}" type="presParOf" srcId="{9ABE2CFE-CD66-48A8-B1F4-DC8C7B70821C}" destId="{06D2ACA2-ABE2-4050-98ED-B2F5FDBB4A3D}" srcOrd="0" destOrd="0" presId="urn:microsoft.com/office/officeart/2005/8/layout/cycle1"/>
    <dgm:cxn modelId="{18B54CDA-FDDE-4541-84C7-4C885E8100BF}" type="presParOf" srcId="{9ABE2CFE-CD66-48A8-B1F4-DC8C7B70821C}" destId="{977E5757-3167-4B66-A8F9-E8DFDEF566DC}" srcOrd="1" destOrd="0" presId="urn:microsoft.com/office/officeart/2005/8/layout/cycle1"/>
    <dgm:cxn modelId="{36128AEE-207C-40D7-8666-AE6BFD7833BC}" type="presParOf" srcId="{9ABE2CFE-CD66-48A8-B1F4-DC8C7B70821C}" destId="{BB5BF0F8-CA46-42F9-9C11-4A0F336E0696}" srcOrd="2" destOrd="0" presId="urn:microsoft.com/office/officeart/2005/8/layout/cycle1"/>
    <dgm:cxn modelId="{349AF251-26CA-45B8-B64E-2B0928A21ACC}" type="presParOf" srcId="{9ABE2CFE-CD66-48A8-B1F4-DC8C7B70821C}" destId="{B9D1123A-7676-4311-B1D0-03D58F24AD8D}" srcOrd="3" destOrd="0" presId="urn:microsoft.com/office/officeart/2005/8/layout/cycle1"/>
    <dgm:cxn modelId="{7A71D59B-0219-4A33-B230-4CA014E486E3}" type="presParOf" srcId="{9ABE2CFE-CD66-48A8-B1F4-DC8C7B70821C}" destId="{C38E52A3-AC4C-4A81-9C35-6B42882082D6}" srcOrd="4" destOrd="0" presId="urn:microsoft.com/office/officeart/2005/8/layout/cycle1"/>
    <dgm:cxn modelId="{04A47AFB-4474-4423-98AA-55C27EF9DC18}" type="presParOf" srcId="{9ABE2CFE-CD66-48A8-B1F4-DC8C7B70821C}" destId="{19076D0C-474D-419A-8BED-E8DA5F539DE6}" srcOrd="5" destOrd="0" presId="urn:microsoft.com/office/officeart/2005/8/layout/cycle1"/>
    <dgm:cxn modelId="{A2D251AD-E60A-42F6-9BBF-B38E2C04E367}" type="presParOf" srcId="{9ABE2CFE-CD66-48A8-B1F4-DC8C7B70821C}" destId="{9CCF3147-4F93-421F-8145-371E3B57F507}" srcOrd="6" destOrd="0" presId="urn:microsoft.com/office/officeart/2005/8/layout/cycle1"/>
    <dgm:cxn modelId="{F4852C96-D92E-4661-9133-9DB558D1A5E3}" type="presParOf" srcId="{9ABE2CFE-CD66-48A8-B1F4-DC8C7B70821C}" destId="{3B5C9D95-6360-4BFA-9F86-939634C67866}" srcOrd="7" destOrd="0" presId="urn:microsoft.com/office/officeart/2005/8/layout/cycle1"/>
    <dgm:cxn modelId="{142DF5D0-109B-44EC-ADA7-5C25B00F6268}" type="presParOf" srcId="{9ABE2CFE-CD66-48A8-B1F4-DC8C7B70821C}" destId="{AA17470E-5936-4426-90B4-608DA6328483}" srcOrd="8" destOrd="0" presId="urn:microsoft.com/office/officeart/2005/8/layout/cycle1"/>
    <dgm:cxn modelId="{5670DD52-0140-445F-833D-4192BE4401FC}" type="presParOf" srcId="{9ABE2CFE-CD66-48A8-B1F4-DC8C7B70821C}" destId="{13824FEB-DA42-457D-B73F-17EBB425C0EC}" srcOrd="9" destOrd="0" presId="urn:microsoft.com/office/officeart/2005/8/layout/cycle1"/>
    <dgm:cxn modelId="{93E00D3E-5995-47A8-9285-412D5431FAFB}" type="presParOf" srcId="{9ABE2CFE-CD66-48A8-B1F4-DC8C7B70821C}" destId="{15B1D493-2E4A-4DE0-9201-257AD89B960E}" srcOrd="10" destOrd="0" presId="urn:microsoft.com/office/officeart/2005/8/layout/cycle1"/>
    <dgm:cxn modelId="{D3BEC94C-1412-4DFF-BC1D-824A75E61A75}" type="presParOf" srcId="{9ABE2CFE-CD66-48A8-B1F4-DC8C7B70821C}" destId="{7FC7F3F9-BB35-4508-A066-BA48E66DD286}" srcOrd="11" destOrd="0" presId="urn:microsoft.com/office/officeart/2005/8/layout/cycle1"/>
    <dgm:cxn modelId="{912FE5A8-030B-4C14-AACA-904048984DA8}" type="presParOf" srcId="{9ABE2CFE-CD66-48A8-B1F4-DC8C7B70821C}" destId="{811E3534-BE14-4AA5-AD53-6FC637E9B7D9}" srcOrd="12" destOrd="0" presId="urn:microsoft.com/office/officeart/2005/8/layout/cycle1"/>
    <dgm:cxn modelId="{A49F52AE-274A-433F-B92D-5405BC0F57DF}" type="presParOf" srcId="{9ABE2CFE-CD66-48A8-B1F4-DC8C7B70821C}" destId="{AE06B105-40FB-4972-A4D8-3EB154B7EEE3}" srcOrd="13" destOrd="0" presId="urn:microsoft.com/office/officeart/2005/8/layout/cycle1"/>
    <dgm:cxn modelId="{3946399E-CA22-4A84-B639-EBEFD30E0A47}" type="presParOf" srcId="{9ABE2CFE-CD66-48A8-B1F4-DC8C7B70821C}" destId="{33DDC113-AC10-4F9B-9E40-876AA4479E5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E5757-3167-4B66-A8F9-E8DFDEF566DC}">
      <dsp:nvSpPr>
        <dsp:cNvPr id="0" name=""/>
        <dsp:cNvSpPr/>
      </dsp:nvSpPr>
      <dsp:spPr>
        <a:xfrm>
          <a:off x="3728970" y="-46424"/>
          <a:ext cx="2534377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1.  Outcomes</a:t>
          </a:r>
        </a:p>
      </dsp:txBody>
      <dsp:txXfrm>
        <a:off x="3728970" y="-46424"/>
        <a:ext cx="2534377" cy="1119113"/>
      </dsp:txXfrm>
    </dsp:sp>
    <dsp:sp modelId="{BB5BF0F8-CA46-42F9-9C11-4A0F336E0696}">
      <dsp:nvSpPr>
        <dsp:cNvPr id="0" name=""/>
        <dsp:cNvSpPr/>
      </dsp:nvSpPr>
      <dsp:spPr>
        <a:xfrm>
          <a:off x="1801781" y="-79072"/>
          <a:ext cx="4198725" cy="4198725"/>
        </a:xfrm>
        <a:prstGeom prst="circularArrow">
          <a:avLst>
            <a:gd name="adj1" fmla="val 5197"/>
            <a:gd name="adj2" fmla="val 335716"/>
            <a:gd name="adj3" fmla="val 21294043"/>
            <a:gd name="adj4" fmla="val 1976553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8E52A3-AC4C-4A81-9C35-6B42882082D6}">
      <dsp:nvSpPr>
        <dsp:cNvPr id="0" name=""/>
        <dsp:cNvSpPr/>
      </dsp:nvSpPr>
      <dsp:spPr>
        <a:xfrm>
          <a:off x="4686047" y="2036416"/>
          <a:ext cx="1973734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/>
            <a:t>2.  Measure (method)</a:t>
          </a:r>
        </a:p>
      </dsp:txBody>
      <dsp:txXfrm>
        <a:off x="4686047" y="2036416"/>
        <a:ext cx="1973734" cy="1119113"/>
      </dsp:txXfrm>
    </dsp:sp>
    <dsp:sp modelId="{19076D0C-474D-419A-8BED-E8DA5F539DE6}">
      <dsp:nvSpPr>
        <dsp:cNvPr id="0" name=""/>
        <dsp:cNvSpPr/>
      </dsp:nvSpPr>
      <dsp:spPr>
        <a:xfrm>
          <a:off x="1531698" y="-33348"/>
          <a:ext cx="4945300" cy="4198725"/>
        </a:xfrm>
        <a:prstGeom prst="circularArrow">
          <a:avLst>
            <a:gd name="adj1" fmla="val 5197"/>
            <a:gd name="adj2" fmla="val 335716"/>
            <a:gd name="adj3" fmla="val 3001727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C9D95-6360-4BFA-9F86-939634C67866}">
      <dsp:nvSpPr>
        <dsp:cNvPr id="0" name=""/>
        <dsp:cNvSpPr/>
      </dsp:nvSpPr>
      <dsp:spPr>
        <a:xfrm>
          <a:off x="2849284" y="3162844"/>
          <a:ext cx="2103719" cy="1440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/>
            <a:t>3.  </a:t>
          </a:r>
          <a:r>
            <a:rPr lang="en-US" sz="1800" b="0" kern="1200" dirty="0"/>
            <a:t>Benchmarks</a:t>
          </a:r>
        </a:p>
      </dsp:txBody>
      <dsp:txXfrm>
        <a:off x="2849284" y="3162844"/>
        <a:ext cx="2103719" cy="1440790"/>
      </dsp:txXfrm>
    </dsp:sp>
    <dsp:sp modelId="{AA17470E-5936-4426-90B4-608DA6328483}">
      <dsp:nvSpPr>
        <dsp:cNvPr id="0" name=""/>
        <dsp:cNvSpPr/>
      </dsp:nvSpPr>
      <dsp:spPr>
        <a:xfrm>
          <a:off x="1523995" y="42856"/>
          <a:ext cx="4655966" cy="4198725"/>
        </a:xfrm>
        <a:prstGeom prst="circularArrow">
          <a:avLst>
            <a:gd name="adj1" fmla="val 5197"/>
            <a:gd name="adj2" fmla="val 335716"/>
            <a:gd name="adj3" fmla="val 8826552"/>
            <a:gd name="adj4" fmla="val 7816297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1D493-2E4A-4DE0-9201-257AD89B960E}">
      <dsp:nvSpPr>
        <dsp:cNvPr id="0" name=""/>
        <dsp:cNvSpPr/>
      </dsp:nvSpPr>
      <dsp:spPr>
        <a:xfrm>
          <a:off x="1600202" y="1871665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4.  Results</a:t>
          </a:r>
        </a:p>
      </dsp:txBody>
      <dsp:txXfrm>
        <a:off x="1600202" y="1871665"/>
        <a:ext cx="1119113" cy="1119113"/>
      </dsp:txXfrm>
    </dsp:sp>
    <dsp:sp modelId="{7FC7F3F9-BB35-4508-A066-BA48E66DD286}">
      <dsp:nvSpPr>
        <dsp:cNvPr id="0" name=""/>
        <dsp:cNvSpPr/>
      </dsp:nvSpPr>
      <dsp:spPr>
        <a:xfrm>
          <a:off x="1881699" y="-229683"/>
          <a:ext cx="4198725" cy="4198725"/>
        </a:xfrm>
        <a:prstGeom prst="circularArrow">
          <a:avLst>
            <a:gd name="adj1" fmla="val 5197"/>
            <a:gd name="adj2" fmla="val 335716"/>
            <a:gd name="adj3" fmla="val 11984007"/>
            <a:gd name="adj4" fmla="val 10796333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6B105-40FB-4972-A4D8-3EB154B7EEE3}">
      <dsp:nvSpPr>
        <dsp:cNvPr id="0" name=""/>
        <dsp:cNvSpPr/>
      </dsp:nvSpPr>
      <dsp:spPr>
        <a:xfrm>
          <a:off x="2246573" y="-46424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/>
            <a:t>5.  </a:t>
          </a:r>
          <a:r>
            <a:rPr lang="en-US" sz="2000" b="1" kern="1200" dirty="0"/>
            <a:t>Analysis</a:t>
          </a:r>
        </a:p>
      </dsp:txBody>
      <dsp:txXfrm>
        <a:off x="2246573" y="-46424"/>
        <a:ext cx="1119113" cy="1119113"/>
      </dsp:txXfrm>
    </dsp:sp>
    <dsp:sp modelId="{33DDC113-AC10-4F9B-9E40-876AA4479E58}">
      <dsp:nvSpPr>
        <dsp:cNvPr id="0" name=""/>
        <dsp:cNvSpPr/>
      </dsp:nvSpPr>
      <dsp:spPr>
        <a:xfrm>
          <a:off x="1981193" y="191031"/>
          <a:ext cx="4198725" cy="4198725"/>
        </a:xfrm>
        <a:prstGeom prst="circularArrow">
          <a:avLst>
            <a:gd name="adj1" fmla="val 5197"/>
            <a:gd name="adj2" fmla="val 335716"/>
            <a:gd name="adj3" fmla="val 15546113"/>
            <a:gd name="adj4" fmla="val 15197769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5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557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01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6878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91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17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4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4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1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1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3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F609B-66D1-4684-8875-7ED4B1BB3AD3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894E03-85B2-4EB7-9C5C-C3C6F2C2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8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34" r:id="rId13"/>
    <p:sldLayoutId id="2147483935" r:id="rId14"/>
    <p:sldLayoutId id="2147483936" r:id="rId15"/>
    <p:sldLayoutId id="21474839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herd.edu/ctl2/assessing-learn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42120"/>
            <a:ext cx="7304809" cy="1123155"/>
          </a:xfrm>
        </p:spPr>
        <p:txBody>
          <a:bodyPr>
            <a:normAutofit fontScale="90000"/>
          </a:bodyPr>
          <a:lstStyle/>
          <a:p>
            <a:r>
              <a:rPr lang="en-US" dirty="0"/>
              <a:t>The ABC’s of Assessment: 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357437"/>
            <a:ext cx="2400300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655" y="3562783"/>
            <a:ext cx="3997234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854" y="1003697"/>
            <a:ext cx="2371725" cy="1638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25" y="150813"/>
            <a:ext cx="12096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2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82880"/>
            <a:ext cx="10515600" cy="86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2016-2017 </a:t>
            </a:r>
            <a:r>
              <a:rPr lang="en-US" dirty="0"/>
              <a:t>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8077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May 2016:</a:t>
            </a:r>
            <a:r>
              <a:rPr lang="en-US" dirty="0"/>
              <a:t> New plans were due to the Center for Teaching and Learning for the 2014-2015 cycle</a:t>
            </a:r>
          </a:p>
          <a:p>
            <a:pPr marL="0" indent="0">
              <a:buNone/>
            </a:pPr>
            <a:r>
              <a:rPr lang="en-US" b="1" dirty="0"/>
              <a:t>July 2016:</a:t>
            </a:r>
            <a:r>
              <a:rPr lang="en-US" dirty="0"/>
              <a:t> Plan reviews (submitted in May) were returned on or before this date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Fall 2016 – Fall 2017: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Collect data within your department/unit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3500" b="1" dirty="0">
                <a:solidFill>
                  <a:srgbClr val="FF0000"/>
                </a:solidFill>
              </a:rPr>
              <a:t>January 2018:</a:t>
            </a:r>
            <a:r>
              <a:rPr lang="en-US" sz="3500" dirty="0">
                <a:solidFill>
                  <a:srgbClr val="FF0000"/>
                </a:solidFill>
              </a:rPr>
              <a:t> Reports due to the Center for Teaching and Learning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Spring 2018: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Evaluate collected data and plan ways to improve programs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services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May 2018 – New plans due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On-going:</a:t>
            </a:r>
            <a:r>
              <a:rPr lang="en-US" dirty="0">
                <a:solidFill>
                  <a:srgbClr val="FF0000"/>
                </a:solidFill>
              </a:rPr>
              <a:t> Communicate and Celebrate Learning!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04" y="4470460"/>
            <a:ext cx="1900097" cy="19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8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45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Results, Analysis, and Improvement</a:t>
            </a:r>
            <a:br>
              <a:rPr lang="en-US" sz="2400" b="1" dirty="0">
                <a:solidFill>
                  <a:schemeClr val="tx1"/>
                </a:solidFill>
              </a:rPr>
            </a:br>
            <a:endParaRPr lang="en-U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778751"/>
              </p:ext>
            </p:extLst>
          </p:nvPr>
        </p:nvGraphicFramePr>
        <p:xfrm>
          <a:off x="1219200" y="1828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2787396" y="181508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110390" y="3756481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804" y="3433315"/>
            <a:ext cx="259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Action/Improvement Plan</a:t>
            </a:r>
          </a:p>
        </p:txBody>
      </p:sp>
    </p:spTree>
    <p:extLst>
      <p:ext uri="{BB962C8B-B14F-4D97-AF65-F5344CB8AC3E}">
        <p14:creationId xmlns:p14="http://schemas.microsoft.com/office/powerpoint/2010/main" val="277528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Examples of Results Statements</a:t>
            </a:r>
          </a:p>
        </p:txBody>
      </p:sp>
      <p:sp>
        <p:nvSpPr>
          <p:cNvPr id="39938" name="Subtitle 2"/>
          <p:cNvSpPr>
            <a:spLocks noGrp="1"/>
          </p:cNvSpPr>
          <p:nvPr>
            <p:ph idx="1"/>
          </p:nvPr>
        </p:nvSpPr>
        <p:spPr>
          <a:xfrm>
            <a:off x="600635" y="1490103"/>
            <a:ext cx="8382000" cy="4525962"/>
          </a:xfrm>
        </p:spPr>
        <p:txBody>
          <a:bodyPr>
            <a:normAutofit lnSpcReduction="10000"/>
          </a:bodyPr>
          <a:lstStyle/>
          <a:p>
            <a:pPr lvl="1">
              <a:spcAft>
                <a:spcPts val="1200"/>
              </a:spcAft>
            </a:pPr>
            <a:endParaRPr lang="en-US" altLang="en-US" sz="2200" i="1" dirty="0" smtClean="0"/>
          </a:p>
          <a:p>
            <a:pPr lvl="1">
              <a:spcAft>
                <a:spcPts val="1200"/>
              </a:spcAft>
            </a:pPr>
            <a:endParaRPr lang="en-US" altLang="en-US" sz="2200" i="1" dirty="0"/>
          </a:p>
          <a:p>
            <a:pPr marL="457200" lvl="1" indent="0">
              <a:spcAft>
                <a:spcPts val="1200"/>
              </a:spcAft>
              <a:buNone/>
            </a:pPr>
            <a:endParaRPr lang="en-US" altLang="en-US" sz="2200" i="1" dirty="0"/>
          </a:p>
          <a:p>
            <a:pPr lvl="1">
              <a:spcAft>
                <a:spcPts val="1200"/>
              </a:spcAft>
            </a:pPr>
            <a:r>
              <a:rPr lang="en-US" altLang="en-US" sz="1800" i="1" dirty="0"/>
              <a:t>Benchmark from your plan</a:t>
            </a:r>
            <a:r>
              <a:rPr lang="en-US" altLang="en-US" sz="1800" dirty="0"/>
              <a:t>:  At least 80% of students will score an 80% or higher on the final project.</a:t>
            </a:r>
            <a:endParaRPr lang="en-US" altLang="en-US" sz="2200" dirty="0"/>
          </a:p>
          <a:p>
            <a:pPr lvl="1">
              <a:spcAft>
                <a:spcPts val="1200"/>
              </a:spcAft>
            </a:pPr>
            <a:r>
              <a:rPr lang="en-US" altLang="en-US" sz="3200" i="1" dirty="0"/>
              <a:t>Results</a:t>
            </a:r>
            <a:r>
              <a:rPr lang="en-US" altLang="en-US" sz="3200" dirty="0"/>
              <a:t>:  70% of students scored an 80% or higher on the final project.</a:t>
            </a:r>
          </a:p>
          <a:p>
            <a:pPr lvl="3">
              <a:spcAft>
                <a:spcPts val="1200"/>
              </a:spcAft>
            </a:pPr>
            <a:r>
              <a:rPr lang="en-US" altLang="en-US" sz="2800" dirty="0"/>
              <a:t>What now?</a:t>
            </a:r>
          </a:p>
          <a:p>
            <a:pPr>
              <a:spcAft>
                <a:spcPts val="1200"/>
              </a:spcAft>
              <a:buNone/>
            </a:pPr>
            <a:endParaRPr lang="en-US" altLang="en-US" sz="2600" dirty="0"/>
          </a:p>
          <a:p>
            <a:pPr>
              <a:spcAft>
                <a:spcPts val="12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986322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Analyze your Results</a:t>
            </a:r>
          </a:p>
        </p:txBody>
      </p:sp>
      <p:sp>
        <p:nvSpPr>
          <p:cNvPr id="16387" name="Subtitle 2"/>
          <p:cNvSpPr>
            <a:spLocks noGrp="1"/>
          </p:cNvSpPr>
          <p:nvPr>
            <p:ph idx="1"/>
          </p:nvPr>
        </p:nvSpPr>
        <p:spPr>
          <a:xfrm>
            <a:off x="510988" y="1490102"/>
            <a:ext cx="8382000" cy="4525962"/>
          </a:xfrm>
        </p:spPr>
        <p:txBody>
          <a:bodyPr>
            <a:normAutofit fontScale="92500" lnSpcReduction="10000"/>
          </a:bodyPr>
          <a:lstStyle/>
          <a:p>
            <a:pPr marL="365760" indent="-256032"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b="1" dirty="0">
                <a:latin typeface="Times New Roman"/>
                <a:cs typeface="Times New Roman"/>
              </a:rPr>
              <a:t>Reflect on what has been learned during an assessment cycle</a:t>
            </a:r>
          </a:p>
          <a:p>
            <a:pPr marL="365760" indent="-256032"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b="1" dirty="0">
                <a:latin typeface="Times New Roman"/>
                <a:cs typeface="Times New Roman"/>
              </a:rPr>
              <a:t>Identify areas that need to be monitored, remediated, or enhanced.  Perhaps your benchmark was too high?  Perhaps something needs to be added to your content?</a:t>
            </a:r>
          </a:p>
          <a:p>
            <a:pPr marL="365760" indent="-256032"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b="1" dirty="0">
                <a:latin typeface="Times New Roman"/>
                <a:cs typeface="Times New Roman"/>
              </a:rPr>
              <a:t>Three key questions are at the heart of your analysis:</a:t>
            </a:r>
          </a:p>
          <a:p>
            <a:pPr marL="621792" lvl="1">
              <a:spcBef>
                <a:spcPts val="324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Times New Roman"/>
                <a:cs typeface="Times New Roman"/>
              </a:rPr>
              <a:t>What</a:t>
            </a:r>
            <a:r>
              <a:rPr lang="en-US" sz="2000" dirty="0">
                <a:latin typeface="Times New Roman"/>
                <a:cs typeface="Times New Roman"/>
              </a:rPr>
              <a:t> did you find and learn?</a:t>
            </a:r>
          </a:p>
          <a:p>
            <a:pPr marL="621792" lvl="1">
              <a:spcBef>
                <a:spcPts val="324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Times New Roman"/>
                <a:cs typeface="Times New Roman"/>
              </a:rPr>
              <a:t>What</a:t>
            </a:r>
            <a:r>
              <a:rPr lang="en-US" sz="2000" dirty="0">
                <a:latin typeface="Times New Roman"/>
                <a:cs typeface="Times New Roman"/>
              </a:rPr>
              <a:t> does this mean in terms of policy and practice for your academic program or support unit?</a:t>
            </a:r>
          </a:p>
          <a:p>
            <a:pPr marL="621792" lvl="1">
              <a:spcBef>
                <a:spcPts val="324"/>
              </a:spcBef>
              <a:spcAft>
                <a:spcPts val="1200"/>
              </a:spcAft>
              <a:defRPr/>
            </a:pPr>
            <a:r>
              <a:rPr lang="en-US" sz="2000" b="1" dirty="0">
                <a:latin typeface="Times New Roman"/>
                <a:cs typeface="Times New Roman"/>
              </a:rPr>
              <a:t>What</a:t>
            </a:r>
            <a:r>
              <a:rPr lang="en-US" sz="2000" dirty="0">
                <a:latin typeface="Times New Roman"/>
                <a:cs typeface="Times New Roman"/>
              </a:rPr>
              <a:t> will you do as a result of the first two answers?</a:t>
            </a:r>
            <a:endParaRPr lang="en-US" sz="2000" b="1" dirty="0">
              <a:latin typeface="Times New Roman"/>
              <a:cs typeface="Times New Roman"/>
            </a:endParaRPr>
          </a:p>
          <a:p>
            <a:pPr marL="365760" indent="-256032">
              <a:spcAft>
                <a:spcPts val="1200"/>
              </a:spcAft>
              <a:buFont typeface="Wingdings 3"/>
              <a:buChar char=""/>
              <a:defRPr/>
            </a:pPr>
            <a:endParaRPr lang="en-US" sz="2200" b="1" dirty="0">
              <a:latin typeface="Times New Roman"/>
              <a:cs typeface="Times New Roman"/>
            </a:endParaRPr>
          </a:p>
          <a:p>
            <a:pPr marL="365760" indent="-256032">
              <a:spcAft>
                <a:spcPts val="1200"/>
              </a:spcAft>
              <a:buNone/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marL="365760" indent="-256032">
              <a:spcAft>
                <a:spcPts val="1200"/>
              </a:spcAft>
              <a:buFont typeface="Wingdings 3"/>
              <a:buChar char=""/>
              <a:defRPr/>
            </a:pPr>
            <a:endParaRPr lang="en-US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107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Action/Improvement Plan</a:t>
            </a:r>
          </a:p>
        </p:txBody>
      </p:sp>
      <p:sp>
        <p:nvSpPr>
          <p:cNvPr id="43010" name="Subtitle 2"/>
          <p:cNvSpPr>
            <a:spLocks noGrp="1"/>
          </p:cNvSpPr>
          <p:nvPr>
            <p:ph idx="1"/>
          </p:nvPr>
        </p:nvSpPr>
        <p:spPr>
          <a:xfrm>
            <a:off x="708212" y="1472174"/>
            <a:ext cx="8382000" cy="452596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altLang="en-US" sz="2600" dirty="0"/>
              <a:t>After reflecting on the findings, you </a:t>
            </a:r>
            <a:r>
              <a:rPr lang="en-US" altLang="en-US" sz="2600" i="1" dirty="0"/>
              <a:t>and your colleagues</a:t>
            </a:r>
            <a:r>
              <a:rPr lang="en-US" altLang="en-US" sz="2600" dirty="0"/>
              <a:t> should determine appropriate action to improve the program.  This will lead to at least one action plan.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Actions outlined in the action plan should be specific and relate directly to the outcome and the results of assessment.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Need help with any part of the assessment process? </a:t>
            </a:r>
            <a:r>
              <a:rPr lang="en-US" sz="2800" dirty="0">
                <a:solidFill>
                  <a:schemeClr val="tx1"/>
                </a:solidFill>
                <a:hlinkClick r:id="rId2"/>
              </a:rPr>
              <a:t>http://www.shepherd.edu/ctl2/assessing-learning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en-US" altLang="en-US" sz="2600" dirty="0"/>
          </a:p>
          <a:p>
            <a:pPr>
              <a:spcAft>
                <a:spcPts val="1200"/>
              </a:spcAft>
              <a:buNone/>
            </a:pPr>
            <a:endParaRPr lang="en-US" altLang="en-US" sz="2600" dirty="0"/>
          </a:p>
          <a:p>
            <a:pPr>
              <a:spcAft>
                <a:spcPts val="1200"/>
              </a:spcAft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3948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281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The ABC’s of Assessment:   </vt:lpstr>
      <vt:lpstr> 2016-2017 Cycle</vt:lpstr>
      <vt:lpstr>Results, Analysis, and Improvement </vt:lpstr>
      <vt:lpstr>Examples of Results Statements</vt:lpstr>
      <vt:lpstr>Analyze your Results</vt:lpstr>
      <vt:lpstr>Action/Improvement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ABC’s of Assessment:</dc:title>
  <dc:creator>Laura Renninger</dc:creator>
  <cp:lastModifiedBy>Laura Renninger</cp:lastModifiedBy>
  <cp:revision>22</cp:revision>
  <dcterms:created xsi:type="dcterms:W3CDTF">2015-10-25T16:49:25Z</dcterms:created>
  <dcterms:modified xsi:type="dcterms:W3CDTF">2017-09-25T13:14:24Z</dcterms:modified>
</cp:coreProperties>
</file>